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9" r:id="rId4"/>
    <p:sldId id="261" r:id="rId5"/>
    <p:sldId id="262" r:id="rId6"/>
    <p:sldId id="271" r:id="rId7"/>
    <p:sldId id="268" r:id="rId8"/>
    <p:sldId id="258" r:id="rId9"/>
    <p:sldId id="270" r:id="rId10"/>
    <p:sldId id="260" r:id="rId11"/>
    <p:sldId id="269" r:id="rId12"/>
    <p:sldId id="264" r:id="rId13"/>
    <p:sldId id="265" r:id="rId14"/>
    <p:sldId id="263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A87D8-BE05-456F-BA2F-9B7A5EEDDCD4}" type="datetimeFigureOut">
              <a:rPr lang="en-US" smtClean="0"/>
              <a:t>05-Feb-21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2D86-F97A-4C52-933E-407FC34A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০১৭১৪ ৯২৫৬২৮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2F7F-5441-469E-8740-C426808406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0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-wallaper-1600x1200-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82918"/>
            <a:ext cx="7025368" cy="4055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438400"/>
            <a:ext cx="6477000" cy="2536825"/>
          </a:xfrm>
        </p:spPr>
        <p:txBody>
          <a:bodyPr>
            <a:noAutofit/>
          </a:bodyPr>
          <a:lstStyle/>
          <a:p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Flag_of_Bangladesh.gi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85800"/>
            <a:ext cx="5937738" cy="2895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>
            <a:off x="115094" y="3086100"/>
            <a:ext cx="5104606" cy="79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25789" y="3073789"/>
            <a:ext cx="5249594" cy="16415"/>
          </a:xfrm>
          <a:prstGeom prst="line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4600" y="5715000"/>
            <a:ext cx="5105400" cy="1588"/>
          </a:xfrm>
          <a:prstGeom prst="line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514600" y="609600"/>
            <a:ext cx="5181600" cy="5029200"/>
          </a:xfrm>
          <a:prstGeom prst="line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00" y="5791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cs typeface="NikoshBAN" pitchFamily="2" charset="0"/>
              </a:rPr>
              <a:t>50</a:t>
            </a:r>
            <a:r>
              <a:rPr lang="bn-IN" sz="2800" dirty="0" smtClean="0">
                <a:cs typeface="NikoshBAN" pitchFamily="2" charset="0"/>
              </a:rPr>
              <a:t>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1518166" y="290069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Arc 49"/>
          <p:cNvSpPr/>
          <p:nvPr/>
        </p:nvSpPr>
        <p:spPr>
          <a:xfrm rot="15730911">
            <a:off x="5866316" y="4705849"/>
            <a:ext cx="1830968" cy="1789701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4876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 নির্ণয়ঃ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সমস্যাঃ একটি খুঁটি এমন ভাবে ভেঙ্গে গেল যে তার ভাঙ্গা অংশ দন্ডায়মান অংশের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30⁰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কোণ উৎপন্ন করে খুঁটির গোড়া 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মিটার দূরে মাটি স্পর্শ করে । খূঁটির সম্পূর্ণ দৈর্ঘ্য নির্ণয় কর। </a:t>
            </a:r>
          </a:p>
          <a:p>
            <a:pPr>
              <a:buFont typeface="Wingdings" pitchFamily="2" charset="2"/>
              <a:buChar char="q"/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4533900" y="4152900"/>
            <a:ext cx="3200400" cy="76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4343400" y="4038600"/>
            <a:ext cx="1828800" cy="17526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5791200"/>
            <a:ext cx="18288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586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5791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 rot="10348658">
            <a:off x="5461825" y="4243882"/>
            <a:ext cx="1268348" cy="872091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0" y="5029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30⁰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bn-IN" dirty="0" smtClean="0"/>
              <a:t>মিটার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 animBg="1"/>
      <p:bldP spid="23" grpId="0"/>
      <p:bldP spid="2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90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সমস্যা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30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মিটার লম্বা একটি মই তোমার বিদ্যালয় ভবনের ছাদ বরাবর ঠেস দিয়ে ভূমির সঙ্গে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45⁰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কোণ উৎপন্ন করে। বিদ্যালয় ভবনের দেওয়ালের উচ্চতা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5146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শয়নরেখা কি?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>
              <a:buAutoNum type="romanL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উন্নতি কোণ কি?</a:t>
            </a:r>
          </a:p>
          <a:p>
            <a:pPr marL="400050" indent="-400050">
              <a:buAutoNum type="romanL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অবনতি কোণ কি?</a:t>
            </a:r>
          </a:p>
          <a:p>
            <a:pPr marL="400050" indent="-400050">
              <a:buAutoNum type="romanL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শীর্ষ কোণ কাকে বলে?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terhorn-pro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6172200" cy="4460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5334000"/>
            <a:ext cx="609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45⁰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5334000"/>
            <a:ext cx="609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52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06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সমস্যাঃ ভূতলস্থ কোনো স্থানে একটি পাহাড়ের শীর্ষ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বিন্দুর উন্নতি কোণ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60⁰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।ঐ স্থান থেকে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1500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 পিছিয়ে গেলে পাহাড়ের ঐ বিন্দুর উন্নতি কোণ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45⁰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হয়।পাহাড়ের উচ্চতা নির্ণয়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ime-to-say-good-b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18160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27" y="130791"/>
            <a:ext cx="1329355" cy="1143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2400"/>
            <a:ext cx="1597829" cy="1657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8229600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7410" y="152400"/>
            <a:ext cx="762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953000"/>
            <a:ext cx="1547813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28600"/>
            <a:ext cx="762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725033" y="228600"/>
            <a:ext cx="201236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2850269"/>
            <a:ext cx="324605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দশম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গণিত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bn-IN" sz="3600" b="1" smtClean="0">
                <a:latin typeface="NikoshBAN" pitchFamily="2" charset="0"/>
                <a:cs typeface="NikoshBAN" pitchFamily="2" charset="0"/>
              </a:rPr>
              <a:t>১০ম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 cap="rnd"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2550" y="1926939"/>
            <a:ext cx="501406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রঙ্গদ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 বর্মণ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শিক্ষক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শহীদবাগ বালিকা উচ্চ বিদ্যালয়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কাউনিয়া, রংপুর।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মোবা- ০১৭১৪ ৯২৫৬২৮।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bscrangod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92" y="1428750"/>
            <a:ext cx="1220258" cy="12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1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lament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6933331" cy="3896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791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চিত্রে কি দেখছ?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“দূরত্ব ও উচ্চতা নির্ণয়”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6858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শিক্ষার্থী—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ভূ-রেখা,উর্ধব রেখা, উন্নতি কোণ ও অবনতি কোণ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ত্রিকোণমিতির সাহায্যে দূরত্ব ও উচ্চতা বিষয়ক গাণিতিক সমস্যা সমাধান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ত্রিকোণমিতির সাহায্যে হাতে কলমে দূরত্ব ও উচ্চতা বিষয়ক বিভিন্ন পরিমাপ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838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এস আমরা একাটি ভিডিও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flipH="1">
            <a:off x="5105400" y="381000"/>
            <a:ext cx="3429000" cy="297180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8311634" y="19870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উর্ধবরেখা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ভূ-রেখা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6019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দূরত্ব ও উচ্চতা নির্ণয়ের জন্য নিন্মলিখিত বিষয়গুলো আমাদের জানা প্রয়োজন।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ভূ-রেখাঃ ভূ-রেখা হচ্ছে ভূমিতলে অবস্থিত যে কোনো সরল রেখা।ভূ-রেখাকে শয়ন রেখাও বলে।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উর্ধব রেখাঃ উর্ধব রেখা হচ্ছে ভূমি তলের উপর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লম্ব যে কোনো সরল রেখা। 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5257800"/>
            <a:ext cx="37338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91200" y="4038600"/>
            <a:ext cx="14478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5257800"/>
            <a:ext cx="12954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6096000" y="4648200"/>
            <a:ext cx="838200" cy="12192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80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উন্নতি কোণ 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 rot="9314219">
            <a:off x="4837335" y="3719618"/>
            <a:ext cx="2216280" cy="2117291"/>
          </a:xfrm>
          <a:prstGeom prst="arc">
            <a:avLst>
              <a:gd name="adj1" fmla="val 16308286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9580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অবনতি কোণ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05400" y="3505200"/>
            <a:ext cx="3429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200900" y="1866900"/>
            <a:ext cx="2971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39624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উন্নতি কোণঃ ভূতলের উপরের কোনো বিন্দু ভূমির সমান্তরাল রেখার সাথে যে কোন উৎপন্ন করে তাকে উন্নতি কোণ বলে।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অবনতি কোণঃ ভূতলের সমান্তরাল রেখার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নিচের কোনো বিন্দু ভূরেখার সাথে যে কোণ উৎপন্ন করে তাকে অবনতি কোণ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  <p:bldP spid="6" grpId="0" build="allAtOnce"/>
      <p:bldP spid="7" grpId="0"/>
      <p:bldP spid="19" grpId="0" animBg="1"/>
      <p:bldP spid="20" grpId="0" build="allAtOnce"/>
      <p:bldP spid="22" grpId="0" animBg="1"/>
      <p:bldP spid="23" grpId="0" build="allAtOnce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single_6582Sangshad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970931" cy="5105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3124200" y="4267200"/>
            <a:ext cx="1600200" cy="144780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05994" y="3123406"/>
            <a:ext cx="2285206" cy="794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57400" y="3200400"/>
            <a:ext cx="3733800" cy="144780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nnerPage_StudentP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81400"/>
            <a:ext cx="1655379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20</a:t>
            </a:r>
            <a:r>
              <a:rPr lang="bn-IN" dirty="0" smtClean="0">
                <a:solidFill>
                  <a:srgbClr val="FFFF00"/>
                </a:solidFill>
              </a:rPr>
              <a:t>মিটার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rot="19628251">
            <a:off x="3504181" y="4428418"/>
            <a:ext cx="831038" cy="803041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4038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4610100" y="1181100"/>
            <a:ext cx="2667000" cy="259080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0400" y="68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3886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4958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cs typeface="NikoshBAN" pitchFamily="2" charset="0"/>
              </a:rPr>
              <a:t>২০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4572000" y="3200400"/>
            <a:ext cx="1371600" cy="1295400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886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990600"/>
            <a:ext cx="441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ধরি, উচ্চতা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=20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দূরত্ব,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BC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=x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মিটার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বিন্দুতে উন্নতি কোণ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	         </a:t>
            </a:r>
            <a:endParaRPr lang="en-US" i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629400" y="3581400"/>
            <a:ext cx="4579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33528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9200" y="304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দূরত্ব নির্ণয়ঃ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990600" y="3070033"/>
          <a:ext cx="1981200" cy="739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1054080" imgH="393480" progId="Equation.3">
                  <p:embed/>
                </p:oleObj>
              </mc:Choice>
              <mc:Fallback>
                <p:oleObj name="Equation" r:id="rId3" imgW="1054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70033"/>
                        <a:ext cx="1981200" cy="739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276600" y="1782762"/>
          <a:ext cx="13716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812520" imgH="177480" progId="Equation.3">
                  <p:embed/>
                </p:oleObj>
              </mc:Choice>
              <mc:Fallback>
                <p:oleObj name="Equation" r:id="rId5" imgW="8125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82762"/>
                        <a:ext cx="1371600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8200" y="236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আমরা জানি,</a:t>
            </a: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219200" y="3657599"/>
          <a:ext cx="1569474" cy="77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7" imgW="799920" imgH="393480" progId="Equation.3">
                  <p:embed/>
                </p:oleObj>
              </mc:Choice>
              <mc:Fallback>
                <p:oleObj name="Equation" r:id="rId7" imgW="79992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599"/>
                        <a:ext cx="1569474" cy="772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09600" y="39624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বা,</a:t>
            </a:r>
          </a:p>
          <a:p>
            <a:endParaRPr lang="en-US" dirty="0" smtClean="0"/>
          </a:p>
          <a:p>
            <a:r>
              <a:rPr lang="bn-IN" dirty="0" smtClean="0"/>
              <a:t>বা,</a:t>
            </a:r>
            <a:endParaRPr lang="en-US" dirty="0" smtClean="0"/>
          </a:p>
          <a:p>
            <a:endParaRPr lang="en-US" dirty="0" smtClean="0"/>
          </a:p>
          <a:p>
            <a:r>
              <a:rPr lang="bn-IN" dirty="0" smtClean="0"/>
              <a:t>বা,       </a:t>
            </a:r>
            <a:endParaRPr lang="en-US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828800" y="4316845"/>
          <a:ext cx="914400" cy="572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9" imgW="419040" imgH="393480" progId="Equation.3">
                  <p:embed/>
                </p:oleObj>
              </mc:Choice>
              <mc:Fallback>
                <p:oleObj name="Equation" r:id="rId9" imgW="41904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16845"/>
                        <a:ext cx="914400" cy="5726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676400" y="4876800"/>
          <a:ext cx="838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1" imgW="431640" imgH="177480" progId="Equation.3">
                  <p:embed/>
                </p:oleObj>
              </mc:Choice>
              <mc:Fallback>
                <p:oleObj name="Equation" r:id="rId11" imgW="43164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6800"/>
                        <a:ext cx="838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27" grpId="0"/>
      <p:bldP spid="32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363</Words>
  <Application>Microsoft Office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Equation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Lenovo</dc:creator>
  <cp:lastModifiedBy>HP</cp:lastModifiedBy>
  <cp:revision>82</cp:revision>
  <dcterms:created xsi:type="dcterms:W3CDTF">2006-08-16T00:00:00Z</dcterms:created>
  <dcterms:modified xsi:type="dcterms:W3CDTF">2021-02-05T06:37:01Z</dcterms:modified>
</cp:coreProperties>
</file>