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6.jpg" ContentType="image/jpeg"/>
  <Override PartName="/ppt/media/image17.jpg" ContentType="image/jpeg"/>
  <Override PartName="/ppt/media/image19.jpg" ContentType="image/jpeg"/>
  <Override PartName="/ppt/media/image21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71" r:id="rId6"/>
    <p:sldId id="258" r:id="rId7"/>
    <p:sldId id="259" r:id="rId8"/>
    <p:sldId id="265" r:id="rId9"/>
    <p:sldId id="260" r:id="rId10"/>
    <p:sldId id="261" r:id="rId11"/>
    <p:sldId id="268" r:id="rId12"/>
    <p:sldId id="262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haifulislammt199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4" name="Rectangle 3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583" y="166255"/>
            <a:ext cx="8789945" cy="6541038"/>
            <a:chOff x="208583" y="166255"/>
            <a:chExt cx="8789945" cy="65410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83" y="166255"/>
              <a:ext cx="8789945" cy="65410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2438" y="1447800"/>
              <a:ext cx="877609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287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4876799"/>
            <a:ext cx="8825345" cy="1830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2766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95053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572000" cy="3429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3400" y="4724400"/>
            <a:ext cx="8229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00"/>
            <a:ext cx="8382000" cy="1276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5029111" cy="3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Direct Access Storage 6"/>
          <p:cNvSpPr/>
          <p:nvPr/>
        </p:nvSpPr>
        <p:spPr>
          <a:xfrm>
            <a:off x="2286000" y="762000"/>
            <a:ext cx="5029200" cy="14478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048000"/>
            <a:ext cx="7848600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কাহাকে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32472"/>
            <a:ext cx="5259000" cy="279737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3400" y="4495800"/>
            <a:ext cx="8077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700" y="246381"/>
            <a:ext cx="8534400" cy="6365240"/>
            <a:chOff x="266700" y="246381"/>
            <a:chExt cx="8534400" cy="6365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" y="246381"/>
              <a:ext cx="8534400" cy="63652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5800" y="1981200"/>
              <a:ext cx="76962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9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239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39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5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71055" y="286040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গংগারহাট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এ,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shaifulislammt1991@gmail.com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০১৭৪০২৯৩২৭২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648200" y="1607127"/>
            <a:ext cx="4038600" cy="4525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1981200" cy="1623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37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4001" cy="6858000"/>
              <a:chOff x="-1" y="-77056"/>
              <a:chExt cx="9144001" cy="693505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-77056"/>
                <a:ext cx="9144000" cy="152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6705600"/>
                <a:ext cx="9144000" cy="152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-3235466" y="3310810"/>
                <a:ext cx="6630257" cy="159327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5400000">
                <a:off x="5750064" y="3311665"/>
                <a:ext cx="6628543" cy="159327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8610600" cy="6248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04800"/>
              <a:ext cx="2676525" cy="1704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8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304800"/>
            <a:ext cx="8534400" cy="6172200"/>
            <a:chOff x="304800" y="304800"/>
            <a:chExt cx="8534400" cy="6172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8534400" cy="617220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18" y="3581400"/>
              <a:ext cx="41910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34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04800" y="609600"/>
            <a:ext cx="4495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362200"/>
            <a:ext cx="82296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57800"/>
            <a:ext cx="8679873" cy="129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18875"/>
          <a:stretch/>
        </p:blipFill>
        <p:spPr>
          <a:xfrm>
            <a:off x="228600" y="2646218"/>
            <a:ext cx="403860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1462"/>
            <a:ext cx="4343400" cy="4889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4" y="271462"/>
            <a:ext cx="4065876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4" y="5030893"/>
            <a:ext cx="8679873" cy="1676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193964" y="240487"/>
            <a:ext cx="4528036" cy="4636314"/>
            <a:chOff x="193964" y="240487"/>
            <a:chExt cx="4528036" cy="46363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4" y="240487"/>
              <a:ext cx="4489936" cy="2362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4" y="2596607"/>
              <a:ext cx="4528036" cy="228019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844781" y="240487"/>
            <a:ext cx="4067156" cy="4713696"/>
            <a:chOff x="4844781" y="240487"/>
            <a:chExt cx="4067156" cy="47136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82" y="240487"/>
              <a:ext cx="4067155" cy="2274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81" y="2596606"/>
              <a:ext cx="4067155" cy="2357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6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4892" r="34917" b="20467"/>
          <a:stretch/>
        </p:blipFill>
        <p:spPr>
          <a:xfrm>
            <a:off x="3633424" y="983673"/>
            <a:ext cx="1877154" cy="2854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4191000"/>
            <a:ext cx="8305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সাদাকাতুল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0" y="381000"/>
            <a:ext cx="8398170" cy="63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134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2006-08-16T00:00:00Z</dcterms:created>
  <dcterms:modified xsi:type="dcterms:W3CDTF">2021-02-06T02:48:49Z</dcterms:modified>
</cp:coreProperties>
</file>