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2" r:id="rId4"/>
    <p:sldId id="283" r:id="rId5"/>
    <p:sldId id="260" r:id="rId6"/>
    <p:sldId id="284" r:id="rId7"/>
    <p:sldId id="285" r:id="rId8"/>
    <p:sldId id="267" r:id="rId9"/>
    <p:sldId id="262" r:id="rId10"/>
    <p:sldId id="286" r:id="rId11"/>
    <p:sldId id="264" r:id="rId12"/>
    <p:sldId id="278" r:id="rId13"/>
    <p:sldId id="265" r:id="rId14"/>
    <p:sldId id="266" r:id="rId15"/>
    <p:sldId id="268" r:id="rId16"/>
    <p:sldId id="288" r:id="rId17"/>
    <p:sldId id="269" r:id="rId18"/>
    <p:sldId id="280" r:id="rId19"/>
    <p:sldId id="272" r:id="rId20"/>
    <p:sldId id="273" r:id="rId21"/>
    <p:sldId id="270" r:id="rId22"/>
    <p:sldId id="271" r:id="rId23"/>
    <p:sldId id="281" r:id="rId24"/>
    <p:sldId id="275" r:id="rId25"/>
    <p:sldId id="276" r:id="rId26"/>
    <p:sldId id="277" r:id="rId2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10C4"/>
    <a:srgbClr val="99FFCC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70" y="-12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1641" y="69756"/>
            <a:ext cx="1126671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19250" y="3200400"/>
            <a:ext cx="80010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665" y="1449304"/>
            <a:ext cx="11276921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8665" y="1396720"/>
            <a:ext cx="11276921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8665" y="2976649"/>
            <a:ext cx="11276921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1500" y="1505931"/>
            <a:ext cx="102870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2"/>
            <a:ext cx="25146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69532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143000" y="1447800"/>
            <a:ext cx="97155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1641" y="69756"/>
            <a:ext cx="1126671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952501"/>
            <a:ext cx="97155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547938"/>
            <a:ext cx="97155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0125" y="6172200"/>
            <a:ext cx="5000625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86766" y="2376830"/>
            <a:ext cx="11266894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6433" y="2341476"/>
            <a:ext cx="11267226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5383" y="2468880"/>
            <a:ext cx="11268276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80" y="6208776"/>
            <a:ext cx="571500" cy="457200"/>
          </a:xfr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43000" y="1447800"/>
            <a:ext cx="46863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67438" y="1447800"/>
            <a:ext cx="46863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97155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447800"/>
            <a:ext cx="46672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250" y="1447800"/>
            <a:ext cx="46672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43000" y="2247900"/>
            <a:ext cx="466725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191250" y="2247900"/>
            <a:ext cx="466725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0010" y="69755"/>
            <a:ext cx="1126671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97155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1600200"/>
            <a:ext cx="23812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714750" y="1600200"/>
            <a:ext cx="714375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900550"/>
            <a:ext cx="91440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45825"/>
            <a:ext cx="91440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C568-6DCB-4569-A8D4-C989A0DAEE1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172200"/>
            <a:ext cx="485775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" y="6208776"/>
            <a:ext cx="571500" cy="457200"/>
          </a:xfrm>
        </p:spPr>
        <p:txBody>
          <a:bodyPr/>
          <a:lstStyle/>
          <a:p>
            <a:fld id="{794E2D4D-3E83-4AED-A891-23A8EEB45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384" y="4683555"/>
            <a:ext cx="1125855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5636" y="4650475"/>
            <a:ext cx="1125829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5638" y="4773225"/>
            <a:ext cx="1125829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386" y="66676"/>
            <a:ext cx="11252341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0010" y="69755"/>
            <a:ext cx="1126671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7155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43000" y="1447800"/>
            <a:ext cx="97155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5250" y="6191250"/>
            <a:ext cx="309562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CB2AEC-56FE-4FFD-9CD1-7C16B8BF51E6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172200"/>
            <a:ext cx="49530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82880" y="6210300"/>
            <a:ext cx="5715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953421-DCE5-4D42-8C11-9516ABDEC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97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038" y="536096"/>
            <a:ext cx="10723419" cy="97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মিডিয়া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48" y="1488280"/>
            <a:ext cx="6852306" cy="4859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270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9" y="1433850"/>
            <a:ext cx="6905625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429" y="5557047"/>
            <a:ext cx="10071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আজকাল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মুহুর্তের মধ্যে জানা যায়।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377422" y="5557049"/>
            <a:ext cx="5939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 আগেই এই কাজটি ছিল অনেক কঠিন।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0593" y="462884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মেয়েরা কী দেখছে?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373" y="462884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920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09" b="1709"/>
          <a:stretch/>
        </p:blipFill>
        <p:spPr>
          <a:xfrm>
            <a:off x="246849" y="1398566"/>
            <a:ext cx="4210055" cy="3202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130593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কিসের?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55" y="5100034"/>
            <a:ext cx="471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সাধ্য ছিল।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9850" y="5134421"/>
            <a:ext cx="471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মোবাইল ফোনে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খুবই সহজ।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2"/>
          <a:stretch/>
        </p:blipFill>
        <p:spPr>
          <a:xfrm>
            <a:off x="8316684" y="2057668"/>
            <a:ext cx="2888344" cy="214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308"/>
          <a:stretch/>
        </p:blipFill>
        <p:spPr>
          <a:xfrm>
            <a:off x="4500444" y="1398566"/>
            <a:ext cx="3772698" cy="3202467"/>
          </a:xfrm>
          <a:prstGeom prst="rect">
            <a:avLst/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229474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41417" y="5643882"/>
            <a:ext cx="770708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351314" y="370987"/>
            <a:ext cx="6648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1181100"/>
            <a:ext cx="6113418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6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6" r="2150"/>
          <a:stretch/>
        </p:blipFill>
        <p:spPr>
          <a:xfrm>
            <a:off x="275161" y="1334578"/>
            <a:ext cx="5331853" cy="3400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82"/>
          <a:stretch/>
        </p:blipFill>
        <p:spPr>
          <a:xfrm>
            <a:off x="5846211" y="1334578"/>
            <a:ext cx="5287513" cy="3400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15155" y="5320410"/>
            <a:ext cx="1057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ইন্টারনেট যেমন ভূমিকা রাখে,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তেমনি স্কুল কলেজ বিশ্ববিদ্যালয়ে ভর্তির ব্যাপারে ও অনেক ভূমিকা রাখে।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32" y="197274"/>
            <a:ext cx="108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ছবিগুলো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7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7" y="1161143"/>
            <a:ext cx="5376900" cy="3677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37" r="8658"/>
          <a:stretch/>
        </p:blipFill>
        <p:spPr>
          <a:xfrm>
            <a:off x="5820229" y="1161143"/>
            <a:ext cx="5384800" cy="3677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694" y="5317752"/>
            <a:ext cx="1023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শিক্ষার্থীর ভর্তি রেজিস্ট্রেশন এখন অন লাইনে করা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0593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711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36" y="1234918"/>
            <a:ext cx="7089390" cy="4281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5726245"/>
            <a:ext cx="1102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বিশ্ববিদ্যালয়ে প্রায় চার লক্ষ্য শিক্ষার্থী ভর্তির জন্য ইন্টারনেট ব্যবহার করে।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93" y="404828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কিসের ছবি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813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3697441"/>
              </p:ext>
            </p:extLst>
          </p:nvPr>
        </p:nvGraphicFramePr>
        <p:xfrm>
          <a:off x="3177312" y="2863276"/>
          <a:ext cx="5107709" cy="849745"/>
        </p:xfrm>
        <a:graphic>
          <a:graphicData uri="http://schemas.openxmlformats.org/presentationml/2006/ole">
            <p:oleObj spid="_x0000_s3077" name="Packager Shell Object" showAsIcon="1" r:id="rId3" imgW="3910680" imgH="478800" progId="Package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324100" y="875145"/>
            <a:ext cx="69342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9081" y="4505447"/>
            <a:ext cx="273183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ক্লাস</a:t>
            </a:r>
            <a:r>
              <a:rPr lang="bn-BD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4963" y="4505448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ঘরে বসে ক্লাস করাকে কি বলে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9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8" t="7063" r="9226" b="12301"/>
          <a:stretch/>
        </p:blipFill>
        <p:spPr>
          <a:xfrm>
            <a:off x="261258" y="1422403"/>
            <a:ext cx="5283200" cy="3730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8" y="1422399"/>
            <a:ext cx="5203373" cy="3673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130593" y="404828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59" y="5688032"/>
            <a:ext cx="1095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ক্লাসরুমে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624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7623" y="5643882"/>
            <a:ext cx="617873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004457" y="240358"/>
            <a:ext cx="4415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02" y="1280159"/>
            <a:ext cx="5906401" cy="3860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4518754"/>
              </p:ext>
            </p:extLst>
          </p:nvPr>
        </p:nvGraphicFramePr>
        <p:xfrm>
          <a:off x="4563933" y="2309227"/>
          <a:ext cx="1961043" cy="1654629"/>
        </p:xfrm>
        <a:graphic>
          <a:graphicData uri="http://schemas.openxmlformats.org/presentationml/2006/ole">
            <p:oleObj spid="_x0000_s110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9808" y="453104"/>
            <a:ext cx="1003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এসো নিচের ভিডিওটি মনোযোগ দিয়ে লক্ষ করি: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420" y="5054137"/>
            <a:ext cx="708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ভিডিওতে কী দেখলে?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495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8244" y="4192206"/>
            <a:ext cx="4600974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ঠ-56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8046" y="287127"/>
            <a:ext cx="32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7.jpg"/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7249886" y="979714"/>
            <a:ext cx="2952207" cy="322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6"/>
          <p:cNvSpPr txBox="1"/>
          <p:nvPr/>
        </p:nvSpPr>
        <p:spPr>
          <a:xfrm>
            <a:off x="796833" y="4428308"/>
            <a:ext cx="4897743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Email- ashikbiram@gmail.com</a:t>
            </a:r>
          </a:p>
        </p:txBody>
      </p:sp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3"/>
          <a:srcRect l="10700" t="5200" b="17378"/>
          <a:stretch>
            <a:fillRect/>
          </a:stretch>
        </p:blipFill>
        <p:spPr>
          <a:xfrm>
            <a:off x="1149531" y="979715"/>
            <a:ext cx="3357153" cy="3331029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>
          <a:xfrm>
            <a:off x="4571998" y="1058093"/>
            <a:ext cx="770709" cy="627018"/>
          </a:xfrm>
          <a:prstGeom prst="star5">
            <a:avLst/>
          </a:prstGeom>
          <a:solidFill>
            <a:srgbClr val="D210C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050970" y="1667692"/>
            <a:ext cx="770709" cy="627018"/>
          </a:xfrm>
          <a:prstGeom prst="star5">
            <a:avLst/>
          </a:prstGeom>
          <a:solidFill>
            <a:srgbClr val="D210C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5503814" y="2290356"/>
            <a:ext cx="770709" cy="627018"/>
          </a:xfrm>
          <a:prstGeom prst="star5">
            <a:avLst/>
          </a:prstGeom>
          <a:solidFill>
            <a:srgbClr val="D210C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943599" y="2899957"/>
            <a:ext cx="770709" cy="627018"/>
          </a:xfrm>
          <a:prstGeom prst="star5">
            <a:avLst/>
          </a:prstGeom>
          <a:solidFill>
            <a:srgbClr val="D210C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6357255" y="3470368"/>
            <a:ext cx="770709" cy="627018"/>
          </a:xfrm>
          <a:prstGeom prst="star5">
            <a:avLst/>
          </a:prstGeom>
          <a:solidFill>
            <a:srgbClr val="D210C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7782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9486" y="5518590"/>
            <a:ext cx="849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টিল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নিজের চোখে দেখতে 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9" y="1320790"/>
            <a:ext cx="3239408" cy="3875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71" r="6255"/>
          <a:stretch/>
        </p:blipFill>
        <p:spPr>
          <a:xfrm>
            <a:off x="400351" y="1320790"/>
            <a:ext cx="5608563" cy="3875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130593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953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9" r="5416"/>
          <a:stretch/>
        </p:blipFill>
        <p:spPr>
          <a:xfrm>
            <a:off x="4978399" y="1335584"/>
            <a:ext cx="6110514" cy="3983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1" y="1333268"/>
            <a:ext cx="4198711" cy="3985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9963" y="5688034"/>
            <a:ext cx="708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দেখছে?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993" y="455630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65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30" y="1380076"/>
            <a:ext cx="5689599" cy="3728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1380079"/>
            <a:ext cx="4778830" cy="3728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15687" y="5617023"/>
            <a:ext cx="1087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টারনেটে বই পড়ে।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593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ছেলে মেয়েরা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9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4110" y="5513254"/>
            <a:ext cx="1061258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874" y="370987"/>
            <a:ext cx="9319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6" y="980416"/>
            <a:ext cx="5305329" cy="4433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2957" y="1736188"/>
            <a:ext cx="76952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শিক্ষকেরা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বিষয়ে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 কোথায়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23126" y="560982"/>
            <a:ext cx="2805113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954" y="2557395"/>
            <a:ext cx="333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টেলিস্কোপ কী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56" y="3332726"/>
            <a:ext cx="386778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ক্লাসরুম কী?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56" y="4203587"/>
            <a:ext cx="736863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কিসের মাধ্যমে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জানা যায়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957" y="5132502"/>
            <a:ext cx="653261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ক্লাসে না এসে দুর থেকে ক্লাস করাকে কী বলে?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762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1369" y="220951"/>
            <a:ext cx="35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20" y="5660573"/>
            <a:ext cx="728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১০টা বহুনির্বাচনী প্রশ্ন লিখে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4979" y="1007399"/>
            <a:ext cx="7022164" cy="4544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533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42309" y="272870"/>
            <a:ext cx="6962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7" y="1502229"/>
            <a:ext cx="8477794" cy="5081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18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76" r="12508"/>
          <a:stretch/>
        </p:blipFill>
        <p:spPr>
          <a:xfrm>
            <a:off x="2085642" y="1244410"/>
            <a:ext cx="7185238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Rectangle 2"/>
          <p:cNvSpPr/>
          <p:nvPr/>
        </p:nvSpPr>
        <p:spPr>
          <a:xfrm>
            <a:off x="501964" y="5917071"/>
            <a:ext cx="1019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মাধ্যমে পড়াশোনা করছে?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291" y="524202"/>
            <a:ext cx="8959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করছে?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846" y="5917069"/>
            <a:ext cx="1037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শিখনীয় কোন ভিডিও ডাউনলোড দিতে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সংযোগের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527" y="529321"/>
            <a:ext cx="9701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75" y="5925084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 করছে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891" y="5923149"/>
            <a:ext cx="992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5364" y="531971"/>
            <a:ext cx="9227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ভালো করে লক্ষ কর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4700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2658" y="5220526"/>
            <a:ext cx="1013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83947" y="1579418"/>
            <a:ext cx="5617029" cy="35858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b="-174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8069" y="292380"/>
            <a:ext cx="569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16" b="22448"/>
          <a:stretch/>
        </p:blipFill>
        <p:spPr>
          <a:xfrm rot="10800000" flipV="1">
            <a:off x="7406585" y="1440873"/>
            <a:ext cx="2816625" cy="1761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9069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75166" y="583374"/>
            <a:ext cx="3827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6255" y="1929991"/>
            <a:ext cx="748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 শেষে শিক্ষার্থীরা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728" y="3012887"/>
            <a:ext cx="78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730" y="3839434"/>
            <a:ext cx="879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30" y="4744442"/>
            <a:ext cx="98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458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28" y="1286900"/>
            <a:ext cx="5224529" cy="3715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254" y="5470760"/>
            <a:ext cx="1003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গুরুত্ব সবচেয়ে বেশি।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053" y="533565"/>
            <a:ext cx="7089390" cy="646331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</a:p>
        </p:txBody>
      </p:sp>
    </p:spTree>
    <p:extLst>
      <p:ext uri="{BB962C8B-B14F-4D97-AF65-F5344CB8AC3E}">
        <p14:creationId xmlns="" xmlns:p14="http://schemas.microsoft.com/office/powerpoint/2010/main" val="405221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966651"/>
            <a:ext cx="5421086" cy="3716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111" y="4800600"/>
            <a:ext cx="10483273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NCTB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\Pictures\10257256_651684594887379_414068116244820169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034" y="940526"/>
            <a:ext cx="5394960" cy="37756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9632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1084217"/>
            <a:ext cx="9013372" cy="4963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418010" y="6094550"/>
            <a:ext cx="1028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ডট কম ওয়েবসাইটে অনেক শিক্ষকেরা নানা বিষয়ে কোর্স পড়িয়ে থাকেন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93" y="375800"/>
            <a:ext cx="708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2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228600" cap="rnd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27"/>
          <a:stretch/>
        </p:blipFill>
        <p:spPr>
          <a:xfrm>
            <a:off x="726719" y="1253409"/>
            <a:ext cx="4881639" cy="3344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1453988"/>
            <a:ext cx="5153633" cy="314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52" y="5176945"/>
            <a:ext cx="1014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শুধু সরাসরি শিক্ষার ব্যাপারে সাহায্য করে তা নয়- স্কুল কলেজ বিশ্ববিদ্যালয়ে ও পরোক্ষভাবে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93" y="361286"/>
            <a:ext cx="708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932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395</TotalTime>
  <Words>463</Words>
  <Application>Microsoft Office PowerPoint</Application>
  <PresentationFormat>Custom</PresentationFormat>
  <Paragraphs>75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Equity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shuvo</cp:lastModifiedBy>
  <cp:revision>109</cp:revision>
  <dcterms:created xsi:type="dcterms:W3CDTF">2019-03-26T10:47:10Z</dcterms:created>
  <dcterms:modified xsi:type="dcterms:W3CDTF">2021-02-07T14:44:40Z</dcterms:modified>
</cp:coreProperties>
</file>