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5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5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5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40EE8A9-E3B2-44DE-BC45-EDD5CE16EEC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60D6F35-8102-43F1-A642-41DEBF6A6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B2F3A-1468-47C6-B587-34C0C85F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6" y="259141"/>
            <a:ext cx="11700387" cy="6339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572A8-C55D-4BBC-A2C3-5A3A3B366063}"/>
              </a:ext>
            </a:extLst>
          </p:cNvPr>
          <p:cNvSpPr txBox="1"/>
          <p:nvPr/>
        </p:nvSpPr>
        <p:spPr>
          <a:xfrm>
            <a:off x="6351639" y="757084"/>
            <a:ext cx="5171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237099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7F379-D49F-4E4A-873A-C8308647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9" y="292246"/>
            <a:ext cx="6622702" cy="6096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4BF1B-3629-4E55-9169-39CFE3933F33}"/>
              </a:ext>
            </a:extLst>
          </p:cNvPr>
          <p:cNvSpPr txBox="1"/>
          <p:nvPr/>
        </p:nvSpPr>
        <p:spPr>
          <a:xfrm>
            <a:off x="7698658" y="796413"/>
            <a:ext cx="256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practice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B55C0-CE2F-47CC-9AEB-126EFF8BC302}"/>
              </a:ext>
            </a:extLst>
          </p:cNvPr>
          <p:cNvSpPr txBox="1"/>
          <p:nvPr/>
        </p:nvSpPr>
        <p:spPr>
          <a:xfrm>
            <a:off x="7561006" y="2133600"/>
            <a:ext cx="369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to student.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5CD20-EBD2-48EF-ABD5-EDC8B51132BA}"/>
              </a:ext>
            </a:extLst>
          </p:cNvPr>
          <p:cNvSpPr txBox="1"/>
          <p:nvPr/>
        </p:nvSpPr>
        <p:spPr>
          <a:xfrm>
            <a:off x="7561006" y="3429000"/>
            <a:ext cx="385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to student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54FBC-D26E-40AF-B7B2-D253C2A0C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2" y="1219200"/>
            <a:ext cx="10592416" cy="45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95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1097A4-8A61-4E68-AC1D-F94243B04AF4}"/>
              </a:ext>
            </a:extLst>
          </p:cNvPr>
          <p:cNvSpPr txBox="1"/>
          <p:nvPr/>
        </p:nvSpPr>
        <p:spPr>
          <a:xfrm>
            <a:off x="727588" y="1356852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Andy and Tamal take leave of each other?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52044-DAA8-4E9B-B561-4E604154B6AF}"/>
              </a:ext>
            </a:extLst>
          </p:cNvPr>
          <p:cNvSpPr txBox="1"/>
          <p:nvPr/>
        </p:nvSpPr>
        <p:spPr>
          <a:xfrm>
            <a:off x="1691148" y="2792361"/>
            <a:ext cx="8465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later. Bye!</a:t>
            </a:r>
          </a:p>
        </p:txBody>
      </p:sp>
    </p:spTree>
    <p:extLst>
      <p:ext uri="{BB962C8B-B14F-4D97-AF65-F5344CB8AC3E}">
        <p14:creationId xmlns:p14="http://schemas.microsoft.com/office/powerpoint/2010/main" val="12240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D2DB6-BE48-47CE-95DB-CDF9170FA76E}"/>
              </a:ext>
            </a:extLst>
          </p:cNvPr>
          <p:cNvSpPr txBox="1"/>
          <p:nvPr/>
        </p:nvSpPr>
        <p:spPr>
          <a:xfrm>
            <a:off x="1641987" y="150433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have learnt from the content?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0583C-62B8-4906-B94E-45FBC8ED7095}"/>
              </a:ext>
            </a:extLst>
          </p:cNvPr>
          <p:cNvSpPr txBox="1"/>
          <p:nvPr/>
        </p:nvSpPr>
        <p:spPr>
          <a:xfrm>
            <a:off x="1818968" y="2880852"/>
            <a:ext cx="9271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We’ve learnt how to greet people and take leave of someone.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94546-BD71-4CE9-8A80-EA08EEE7D277}"/>
              </a:ext>
            </a:extLst>
          </p:cNvPr>
          <p:cNvSpPr txBox="1"/>
          <p:nvPr/>
        </p:nvSpPr>
        <p:spPr>
          <a:xfrm>
            <a:off x="2310580" y="4277032"/>
            <a:ext cx="361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say goodbye: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D06D3-8B4F-4B5A-979E-6779EFDB5A8C}"/>
              </a:ext>
            </a:extLst>
          </p:cNvPr>
          <p:cNvSpPr txBox="1"/>
          <p:nvPr/>
        </p:nvSpPr>
        <p:spPr>
          <a:xfrm>
            <a:off x="5928851" y="4277031"/>
            <a:ext cx="130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26567-96C3-4185-9F74-C98200625324}"/>
              </a:ext>
            </a:extLst>
          </p:cNvPr>
          <p:cNvSpPr txBox="1"/>
          <p:nvPr/>
        </p:nvSpPr>
        <p:spPr>
          <a:xfrm>
            <a:off x="5928851" y="5030499"/>
            <a:ext cx="280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later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33366-CD17-463A-81F4-E2EE681FD8EB}"/>
              </a:ext>
            </a:extLst>
          </p:cNvPr>
          <p:cNvSpPr txBox="1"/>
          <p:nvPr/>
        </p:nvSpPr>
        <p:spPr>
          <a:xfrm>
            <a:off x="5997677" y="5820697"/>
            <a:ext cx="280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you! </a:t>
            </a:r>
          </a:p>
        </p:txBody>
      </p:sp>
    </p:spTree>
    <p:extLst>
      <p:ext uri="{BB962C8B-B14F-4D97-AF65-F5344CB8AC3E}">
        <p14:creationId xmlns:p14="http://schemas.microsoft.com/office/powerpoint/2010/main" val="38772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B9B654-80EF-4799-8B17-A59302938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" y="415413"/>
            <a:ext cx="8377084" cy="6027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A6776-C39A-4FC9-B33D-38322F153585}"/>
              </a:ext>
            </a:extLst>
          </p:cNvPr>
          <p:cNvSpPr txBox="1"/>
          <p:nvPr/>
        </p:nvSpPr>
        <p:spPr>
          <a:xfrm>
            <a:off x="9114503" y="1632155"/>
            <a:ext cx="2871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43032-09DD-4587-B60A-D474864F5CA5}"/>
              </a:ext>
            </a:extLst>
          </p:cNvPr>
          <p:cNvSpPr txBox="1"/>
          <p:nvPr/>
        </p:nvSpPr>
        <p:spPr>
          <a:xfrm>
            <a:off x="8868697" y="3429000"/>
            <a:ext cx="2871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you! </a:t>
            </a:r>
          </a:p>
        </p:txBody>
      </p:sp>
    </p:spTree>
    <p:extLst>
      <p:ext uri="{BB962C8B-B14F-4D97-AF65-F5344CB8AC3E}">
        <p14:creationId xmlns:p14="http://schemas.microsoft.com/office/powerpoint/2010/main" val="41534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CD289-D39B-4729-B788-A79920292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2" y="932867"/>
            <a:ext cx="3598607" cy="4558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B9A0A1-3CD0-42DC-BE33-CB7DBBBCBF75}"/>
              </a:ext>
            </a:extLst>
          </p:cNvPr>
          <p:cNvSpPr txBox="1"/>
          <p:nvPr/>
        </p:nvSpPr>
        <p:spPr>
          <a:xfrm>
            <a:off x="6420464" y="1288026"/>
            <a:ext cx="405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5A7E4-A45A-474B-B4A1-50AEA426B2AF}"/>
              </a:ext>
            </a:extLst>
          </p:cNvPr>
          <p:cNvSpPr txBox="1"/>
          <p:nvPr/>
        </p:nvSpPr>
        <p:spPr>
          <a:xfrm>
            <a:off x="5702711" y="34290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F M Saiful Islam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Head Teacher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Musrat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Madati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Govt. Primary School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Kaligonj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Lalmonirhat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9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0A0CE-4CC7-4F2C-930B-41A695E1BE42}"/>
              </a:ext>
            </a:extLst>
          </p:cNvPr>
          <p:cNvSpPr txBox="1"/>
          <p:nvPr/>
        </p:nvSpPr>
        <p:spPr>
          <a:xfrm>
            <a:off x="6213987" y="1936955"/>
            <a:ext cx="524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5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1-2( see you)</a:t>
            </a:r>
          </a:p>
        </p:txBody>
      </p:sp>
    </p:spTree>
    <p:extLst>
      <p:ext uri="{BB962C8B-B14F-4D97-AF65-F5344CB8AC3E}">
        <p14:creationId xmlns:p14="http://schemas.microsoft.com/office/powerpoint/2010/main" val="237159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84BF69-23E6-4751-9CD2-3554FF788AFD}"/>
              </a:ext>
            </a:extLst>
          </p:cNvPr>
          <p:cNvSpPr txBox="1"/>
          <p:nvPr/>
        </p:nvSpPr>
        <p:spPr>
          <a:xfrm>
            <a:off x="3283974" y="486917"/>
            <a:ext cx="562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69D0E-1FB7-4A5F-996A-FEF6D3F97136}"/>
              </a:ext>
            </a:extLst>
          </p:cNvPr>
          <p:cNvSpPr txBox="1"/>
          <p:nvPr/>
        </p:nvSpPr>
        <p:spPr>
          <a:xfrm>
            <a:off x="570271" y="1654644"/>
            <a:ext cx="20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5B4BE-71A5-4046-9F28-11D949650934}"/>
              </a:ext>
            </a:extLst>
          </p:cNvPr>
          <p:cNvSpPr txBox="1"/>
          <p:nvPr/>
        </p:nvSpPr>
        <p:spPr>
          <a:xfrm>
            <a:off x="2733368" y="1654644"/>
            <a:ext cx="832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1.4.2 recognize and use intonation patterns for greetings and statements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1C5F3-4C40-46D9-BE6F-9D81CA515310}"/>
              </a:ext>
            </a:extLst>
          </p:cNvPr>
          <p:cNvSpPr txBox="1"/>
          <p:nvPr/>
        </p:nvSpPr>
        <p:spPr>
          <a:xfrm>
            <a:off x="589936" y="3008672"/>
            <a:ext cx="214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BC3FC-FE02-4E4D-BAED-CEB673BC7A65}"/>
              </a:ext>
            </a:extLst>
          </p:cNvPr>
          <p:cNvSpPr txBox="1"/>
          <p:nvPr/>
        </p:nvSpPr>
        <p:spPr>
          <a:xfrm>
            <a:off x="2733368" y="3008672"/>
            <a:ext cx="860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exchange greetings and farewells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C3DD3-3BD5-4A29-B5E4-543C0220F417}"/>
              </a:ext>
            </a:extLst>
          </p:cNvPr>
          <p:cNvSpPr txBox="1"/>
          <p:nvPr/>
        </p:nvSpPr>
        <p:spPr>
          <a:xfrm>
            <a:off x="2733368" y="3808702"/>
            <a:ext cx="818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 ask and answer WH questions.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D1C8A-28F8-406D-BA90-0B293A8E4E41}"/>
              </a:ext>
            </a:extLst>
          </p:cNvPr>
          <p:cNvSpPr txBox="1"/>
          <p:nvPr/>
        </p:nvSpPr>
        <p:spPr>
          <a:xfrm>
            <a:off x="570271" y="4612628"/>
            <a:ext cx="202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41B69-702D-482F-A478-0AB91ABE0B9C}"/>
              </a:ext>
            </a:extLst>
          </p:cNvPr>
          <p:cNvSpPr txBox="1"/>
          <p:nvPr/>
        </p:nvSpPr>
        <p:spPr>
          <a:xfrm>
            <a:off x="2625212" y="4558553"/>
            <a:ext cx="881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1.6.1 Recognize and read statements, commends, greetings questions and answer.</a:t>
            </a:r>
          </a:p>
        </p:txBody>
      </p:sp>
    </p:spTree>
    <p:extLst>
      <p:ext uri="{BB962C8B-B14F-4D97-AF65-F5344CB8AC3E}">
        <p14:creationId xmlns:p14="http://schemas.microsoft.com/office/powerpoint/2010/main" val="94283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84E49-0140-4792-B09D-A77C52658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8" y="2044009"/>
            <a:ext cx="6440128" cy="4511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52B29-5990-468E-98BB-B4D71455BACA}"/>
              </a:ext>
            </a:extLst>
          </p:cNvPr>
          <p:cNvSpPr txBox="1"/>
          <p:nvPr/>
        </p:nvSpPr>
        <p:spPr>
          <a:xfrm>
            <a:off x="245808" y="619432"/>
            <a:ext cx="1170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Preview class: Look at the picture. Answer the following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E14BE-84B4-4B66-9AC6-F7036FA128C0}"/>
              </a:ext>
            </a:extLst>
          </p:cNvPr>
          <p:cNvSpPr txBox="1"/>
          <p:nvPr/>
        </p:nvSpPr>
        <p:spPr>
          <a:xfrm>
            <a:off x="6685936" y="1912094"/>
            <a:ext cx="550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Tamal?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2CDCD-1D7B-4D29-A20B-9118F132AB45}"/>
              </a:ext>
            </a:extLst>
          </p:cNvPr>
          <p:cNvSpPr txBox="1"/>
          <p:nvPr/>
        </p:nvSpPr>
        <p:spPr>
          <a:xfrm>
            <a:off x="6685936" y="2654710"/>
            <a:ext cx="526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in Town Hall Language Club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CA7B45-A10B-4DC5-911F-4B57C415D5BD}"/>
              </a:ext>
            </a:extLst>
          </p:cNvPr>
          <p:cNvSpPr txBox="1"/>
          <p:nvPr/>
        </p:nvSpPr>
        <p:spPr>
          <a:xfrm>
            <a:off x="6685936" y="3986954"/>
            <a:ext cx="517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they go  there?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97C9E-D4F2-43FD-B2FD-128C01FEFF46}"/>
              </a:ext>
            </a:extLst>
          </p:cNvPr>
          <p:cNvSpPr txBox="1"/>
          <p:nvPr/>
        </p:nvSpPr>
        <p:spPr>
          <a:xfrm>
            <a:off x="6685936" y="4811366"/>
            <a:ext cx="4886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go there to practice speaking English.</a:t>
            </a:r>
          </a:p>
        </p:txBody>
      </p:sp>
    </p:spTree>
    <p:extLst>
      <p:ext uri="{BB962C8B-B14F-4D97-AF65-F5344CB8AC3E}">
        <p14:creationId xmlns:p14="http://schemas.microsoft.com/office/powerpoint/2010/main" val="34618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E817A-36F9-4C96-8E97-DEE54F8E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" y="921774"/>
            <a:ext cx="6316091" cy="5014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CA90D6-B25A-4660-8230-D4B0A48950CC}"/>
              </a:ext>
            </a:extLst>
          </p:cNvPr>
          <p:cNvSpPr txBox="1"/>
          <p:nvPr/>
        </p:nvSpPr>
        <p:spPr>
          <a:xfrm>
            <a:off x="7000568" y="1337187"/>
            <a:ext cx="499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people?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B1D84-B7E8-4998-BDF3-F5253D34558A}"/>
              </a:ext>
            </a:extLst>
          </p:cNvPr>
          <p:cNvSpPr txBox="1"/>
          <p:nvPr/>
        </p:nvSpPr>
        <p:spPr>
          <a:xfrm>
            <a:off x="7000568" y="2231923"/>
            <a:ext cx="478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we know. The are Tamal and Andy.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33BE3-5F8E-4578-A1AE-41DC757B728C}"/>
              </a:ext>
            </a:extLst>
          </p:cNvPr>
          <p:cNvSpPr txBox="1"/>
          <p:nvPr/>
        </p:nvSpPr>
        <p:spPr>
          <a:xfrm>
            <a:off x="7069394" y="3680657"/>
            <a:ext cx="471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AB359-5042-4EBC-B537-D978402D4258}"/>
              </a:ext>
            </a:extLst>
          </p:cNvPr>
          <p:cNvSpPr txBox="1"/>
          <p:nvPr/>
        </p:nvSpPr>
        <p:spPr>
          <a:xfrm>
            <a:off x="7069393" y="4570477"/>
            <a:ext cx="4719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talking to each other. </a:t>
            </a:r>
          </a:p>
        </p:txBody>
      </p:sp>
    </p:spTree>
    <p:extLst>
      <p:ext uri="{BB962C8B-B14F-4D97-AF65-F5344CB8AC3E}">
        <p14:creationId xmlns:p14="http://schemas.microsoft.com/office/powerpoint/2010/main" val="29371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BAC61-2147-48EA-A5F8-79E88825253A}"/>
              </a:ext>
            </a:extLst>
          </p:cNvPr>
          <p:cNvSpPr txBox="1"/>
          <p:nvPr/>
        </p:nvSpPr>
        <p:spPr>
          <a:xfrm>
            <a:off x="3156155" y="639097"/>
            <a:ext cx="52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vocabulary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2E0CD-CCA9-4046-91CE-485B77F49B62}"/>
              </a:ext>
            </a:extLst>
          </p:cNvPr>
          <p:cNvSpPr txBox="1"/>
          <p:nvPr/>
        </p:nvSpPr>
        <p:spPr>
          <a:xfrm>
            <a:off x="835743" y="1720645"/>
            <a:ext cx="207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84C3E-027F-4C27-BFF8-38AEB6C48215}"/>
              </a:ext>
            </a:extLst>
          </p:cNvPr>
          <p:cNvSpPr txBox="1"/>
          <p:nvPr/>
        </p:nvSpPr>
        <p:spPr>
          <a:xfrm>
            <a:off x="796413" y="2979174"/>
            <a:ext cx="235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now: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874ED-0AD8-4846-8441-C5E5EF6E0259}"/>
              </a:ext>
            </a:extLst>
          </p:cNvPr>
          <p:cNvSpPr txBox="1"/>
          <p:nvPr/>
        </p:nvSpPr>
        <p:spPr>
          <a:xfrm>
            <a:off x="776749" y="4237703"/>
            <a:ext cx="226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91F1A-F65A-4F55-9930-DB03786ADD34}"/>
              </a:ext>
            </a:extLst>
          </p:cNvPr>
          <p:cNvSpPr txBox="1"/>
          <p:nvPr/>
        </p:nvSpPr>
        <p:spPr>
          <a:xfrm>
            <a:off x="3057832" y="1720645"/>
            <a:ext cx="788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compound used for prevent of diseases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4B357-AE43-4DB2-BB2E-490A807C4CAC}"/>
              </a:ext>
            </a:extLst>
          </p:cNvPr>
          <p:cNvSpPr txBox="1"/>
          <p:nvPr/>
        </p:nvSpPr>
        <p:spPr>
          <a:xfrm>
            <a:off x="3087329" y="2979174"/>
            <a:ext cx="293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delay.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3A8EE-05FE-43A0-822E-A407C0C0C7C7}"/>
              </a:ext>
            </a:extLst>
          </p:cNvPr>
          <p:cNvSpPr txBox="1"/>
          <p:nvPr/>
        </p:nvSpPr>
        <p:spPr>
          <a:xfrm>
            <a:off x="3087329" y="4237703"/>
            <a:ext cx="608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good.( it’s an expression )</a:t>
            </a:r>
          </a:p>
        </p:txBody>
      </p:sp>
    </p:spTree>
    <p:extLst>
      <p:ext uri="{BB962C8B-B14F-4D97-AF65-F5344CB8AC3E}">
        <p14:creationId xmlns:p14="http://schemas.microsoft.com/office/powerpoint/2010/main" val="15591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1017E-4B65-466C-9B2C-3F9691D50ACB}"/>
              </a:ext>
            </a:extLst>
          </p:cNvPr>
          <p:cNvSpPr txBox="1"/>
          <p:nvPr/>
        </p:nvSpPr>
        <p:spPr>
          <a:xfrm>
            <a:off x="3687096" y="491613"/>
            <a:ext cx="404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CA158-1098-40ED-893A-AC0BF98B4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1" y="1580395"/>
            <a:ext cx="3680339" cy="4082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BEF2BB-23B9-4D69-A336-14F5B21F5E12}"/>
              </a:ext>
            </a:extLst>
          </p:cNvPr>
          <p:cNvSpPr txBox="1"/>
          <p:nvPr/>
        </p:nvSpPr>
        <p:spPr>
          <a:xfrm>
            <a:off x="4866967" y="3068458"/>
            <a:ext cx="6479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open at page 6. Listen to me.</a:t>
            </a:r>
          </a:p>
        </p:txBody>
      </p:sp>
    </p:spTree>
    <p:extLst>
      <p:ext uri="{BB962C8B-B14F-4D97-AF65-F5344CB8AC3E}">
        <p14:creationId xmlns:p14="http://schemas.microsoft.com/office/powerpoint/2010/main" val="238318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7D66E-6356-48DB-A663-5E3874F4F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4" y="1775814"/>
            <a:ext cx="4910752" cy="3678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8FA04-29F6-4774-A0F0-34B91E03B3B9}"/>
              </a:ext>
            </a:extLst>
          </p:cNvPr>
          <p:cNvSpPr txBox="1"/>
          <p:nvPr/>
        </p:nvSpPr>
        <p:spPr>
          <a:xfrm>
            <a:off x="3480622" y="536543"/>
            <a:ext cx="476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pair reading. </a:t>
            </a:r>
          </a:p>
        </p:txBody>
      </p:sp>
    </p:spTree>
    <p:extLst>
      <p:ext uri="{BB962C8B-B14F-4D97-AF65-F5344CB8AC3E}">
        <p14:creationId xmlns:p14="http://schemas.microsoft.com/office/powerpoint/2010/main" val="4169459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154</TotalTime>
  <Words>257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chonchol</dc:creator>
  <cp:lastModifiedBy>chonchol</cp:lastModifiedBy>
  <cp:revision>17</cp:revision>
  <dcterms:created xsi:type="dcterms:W3CDTF">2021-02-07T14:05:06Z</dcterms:created>
  <dcterms:modified xsi:type="dcterms:W3CDTF">2021-02-07T16:39:13Z</dcterms:modified>
</cp:coreProperties>
</file>