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7" r:id="rId2"/>
    <p:sldId id="299" r:id="rId3"/>
    <p:sldId id="278" r:id="rId4"/>
    <p:sldId id="277" r:id="rId5"/>
    <p:sldId id="280" r:id="rId6"/>
    <p:sldId id="270" r:id="rId7"/>
    <p:sldId id="259" r:id="rId8"/>
    <p:sldId id="282" r:id="rId9"/>
    <p:sldId id="283" r:id="rId10"/>
    <p:sldId id="286" r:id="rId11"/>
    <p:sldId id="287" r:id="rId12"/>
    <p:sldId id="290" r:id="rId13"/>
    <p:sldId id="295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5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419D5-A602-4EB9-8C91-942643192DD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C556E2-9118-4C2F-A2B7-64D66ADB0091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চাকমা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464C8FA-9714-4F51-AB9F-E2AC33BC2DDA}" type="parTrans" cxnId="{C7D654C6-9C4E-4CC5-9DFD-08E28E83D97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EC0D503-43C0-461E-84E4-8C42E1A8C38B}" type="sibTrans" cxnId="{C7D654C6-9C4E-4CC5-9DFD-08E28E83D97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3B670674-0B49-4DDD-9668-9DFC6E5DB0FF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মারমা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5AE7624-6407-40E9-8A86-BFA731B2E5CD}" type="parTrans" cxnId="{720539C4-7C79-4595-91AD-5EE5E6CA396A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CDC57E9-6A5C-4F77-BB62-B731F2356596}" type="sibTrans" cxnId="{720539C4-7C79-4595-91AD-5EE5E6CA396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703B0E4-2A52-46E8-9362-457636BDAFFD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ত্রিপুরা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DB1D176-67FD-4B06-834B-D561BDDCA22C}" type="parTrans" cxnId="{74342912-5A47-4DC0-A67E-6AC054BE20C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C27FF2A-CCC5-440F-ACD5-CB5F4F2E4790}" type="sibTrans" cxnId="{74342912-5A47-4DC0-A67E-6AC054BE20C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ED33C79-6BCF-48CC-B2E7-AEA7CB576C66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ম্রো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4DA351B-DB86-4B11-AB5D-B16419AC3860}" type="parTrans" cxnId="{8C73A911-7ADB-490F-A3B2-4D5E598D0C7E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D676622-AA81-476C-A47F-E2ECE5612AAF}" type="sibTrans" cxnId="{8C73A911-7ADB-490F-A3B2-4D5E598D0C7E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0EC65DC-3F88-4D30-A61F-2BB55CA2E5E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তঞ্চঙ্গা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1D2C343-4FBC-4476-9D16-D87912D183C7}" type="parTrans" cxnId="{C7055249-E4E3-4C8F-97BE-73BDA714A2B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8DC535D-58D9-43D9-948E-EF27946E4FDD}" type="sibTrans" cxnId="{C7055249-E4E3-4C8F-97BE-73BDA714A2B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EF7A8F2-AA74-4B20-9DF8-4A2D3ABF8DEC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বম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904CAAA-A763-451F-A411-2AD26AE5FF08}" type="parTrans" cxnId="{F3DA9782-96D2-4E09-835E-2E4BB818755F}">
      <dgm:prSet/>
      <dgm:spPr/>
      <dgm:t>
        <a:bodyPr/>
        <a:lstStyle/>
        <a:p>
          <a:endParaRPr lang="en-US"/>
        </a:p>
      </dgm:t>
    </dgm:pt>
    <dgm:pt modelId="{0D4F39DB-9F9C-4F29-AB65-82E2BE4BCA05}" type="sibTrans" cxnId="{F3DA9782-96D2-4E09-835E-2E4BB818755F}">
      <dgm:prSet/>
      <dgm:spPr/>
      <dgm:t>
        <a:bodyPr/>
        <a:lstStyle/>
        <a:p>
          <a:endParaRPr lang="en-US"/>
        </a:p>
      </dgm:t>
    </dgm:pt>
    <dgm:pt modelId="{CA54C87D-C35D-493F-8491-39899B9CF65E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পাংখুয়া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1D6FB06-27D2-4213-B7F6-224C72C097A8}" type="parTrans" cxnId="{DE502C9E-FDE9-40BB-9315-1E3A5159DF10}">
      <dgm:prSet/>
      <dgm:spPr/>
      <dgm:t>
        <a:bodyPr/>
        <a:lstStyle/>
        <a:p>
          <a:endParaRPr lang="en-US"/>
        </a:p>
      </dgm:t>
    </dgm:pt>
    <dgm:pt modelId="{B825A5CA-1D3A-40BD-874A-DA13CF47BF4E}" type="sibTrans" cxnId="{DE502C9E-FDE9-40BB-9315-1E3A5159DF10}">
      <dgm:prSet/>
      <dgm:spPr/>
      <dgm:t>
        <a:bodyPr/>
        <a:lstStyle/>
        <a:p>
          <a:endParaRPr lang="en-US"/>
        </a:p>
      </dgm:t>
    </dgm:pt>
    <dgm:pt modelId="{08DA03E2-80F0-41E3-9925-5241A69DD015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চাক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793F762-466D-4B11-BEAA-9D2DA4FF939E}" type="parTrans" cxnId="{0DA79D8A-D522-4C05-8B3A-2E037EA54E16}">
      <dgm:prSet/>
      <dgm:spPr/>
      <dgm:t>
        <a:bodyPr/>
        <a:lstStyle/>
        <a:p>
          <a:endParaRPr lang="en-US"/>
        </a:p>
      </dgm:t>
    </dgm:pt>
    <dgm:pt modelId="{239861E0-DFC4-4B93-AF2C-74F9A43A8AF1}" type="sibTrans" cxnId="{0DA79D8A-D522-4C05-8B3A-2E037EA54E16}">
      <dgm:prSet/>
      <dgm:spPr/>
      <dgm:t>
        <a:bodyPr/>
        <a:lstStyle/>
        <a:p>
          <a:endParaRPr lang="en-US"/>
        </a:p>
      </dgm:t>
    </dgm:pt>
    <dgm:pt modelId="{0D4AEC4A-E0DC-4AEF-A538-C32AA979FA3B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খ্যাং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1CC6115-433B-4242-8A0E-67BB2047935C}" type="parTrans" cxnId="{13930022-E9B8-4C42-B84F-4777FC5B0B07}">
      <dgm:prSet/>
      <dgm:spPr/>
      <dgm:t>
        <a:bodyPr/>
        <a:lstStyle/>
        <a:p>
          <a:endParaRPr lang="en-US"/>
        </a:p>
      </dgm:t>
    </dgm:pt>
    <dgm:pt modelId="{3E610FB0-3FA5-41BB-BE3B-0182FC07F13B}" type="sibTrans" cxnId="{13930022-E9B8-4C42-B84F-4777FC5B0B07}">
      <dgm:prSet/>
      <dgm:spPr/>
      <dgm:t>
        <a:bodyPr/>
        <a:lstStyle/>
        <a:p>
          <a:endParaRPr lang="en-US"/>
        </a:p>
      </dgm:t>
    </dgm:pt>
    <dgm:pt modelId="{166A925C-85EB-4C35-B35A-1AC1F0641DFB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খুমি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2F7D42E-2AB3-4F14-90FC-7890E12004E9}" type="parTrans" cxnId="{CF4F57AB-51A9-44C2-8E91-F3D76C8B3CB0}">
      <dgm:prSet/>
      <dgm:spPr/>
      <dgm:t>
        <a:bodyPr/>
        <a:lstStyle/>
        <a:p>
          <a:endParaRPr lang="en-US"/>
        </a:p>
      </dgm:t>
    </dgm:pt>
    <dgm:pt modelId="{D51CBEC1-77FB-4572-A2AF-5E0C4BB84B6B}" type="sibTrans" cxnId="{CF4F57AB-51A9-44C2-8E91-F3D76C8B3CB0}">
      <dgm:prSet/>
      <dgm:spPr/>
      <dgm:t>
        <a:bodyPr/>
        <a:lstStyle/>
        <a:p>
          <a:endParaRPr lang="en-US"/>
        </a:p>
      </dgm:t>
    </dgm:pt>
    <dgm:pt modelId="{2DA825B8-A0C4-4BA7-B9D8-EDAD2AF4156A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লুসেই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A572AE6-C8F0-47BA-B55C-37228AB967E5}" type="parTrans" cxnId="{9B1EABD1-65F9-442A-8512-20208C44AB83}">
      <dgm:prSet/>
      <dgm:spPr/>
      <dgm:t>
        <a:bodyPr/>
        <a:lstStyle/>
        <a:p>
          <a:endParaRPr lang="en-US"/>
        </a:p>
      </dgm:t>
    </dgm:pt>
    <dgm:pt modelId="{C5B84AE2-87BB-4EDF-B162-F90808C43FB6}" type="sibTrans" cxnId="{9B1EABD1-65F9-442A-8512-20208C44AB83}">
      <dgm:prSet/>
      <dgm:spPr/>
      <dgm:t>
        <a:bodyPr/>
        <a:lstStyle/>
        <a:p>
          <a:endParaRPr lang="en-US"/>
        </a:p>
      </dgm:t>
    </dgm:pt>
    <dgm:pt modelId="{B3B01511-3466-4104-A929-92C737C58D86}" type="pres">
      <dgm:prSet presAssocID="{4E5419D5-A602-4EB9-8C91-942643192D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57B2DB-FB7F-4E49-ABBC-F81A8FE1EC6D}" type="pres">
      <dgm:prSet presAssocID="{86C556E2-9118-4C2F-A2B7-64D66ADB0091}" presName="node" presStyleLbl="node1" presStyleIdx="0" presStyleCnt="11" custRadScaleRad="100299" custRadScaleInc="-18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E3D5F-6871-4975-8516-91BDE7EE48C5}" type="pres">
      <dgm:prSet presAssocID="{86C556E2-9118-4C2F-A2B7-64D66ADB0091}" presName="spNode" presStyleCnt="0"/>
      <dgm:spPr/>
    </dgm:pt>
    <dgm:pt modelId="{FF53B337-A8A9-4471-9716-299C923D87A2}" type="pres">
      <dgm:prSet presAssocID="{8EC0D503-43C0-461E-84E4-8C42E1A8C38B}" presName="sibTrans" presStyleLbl="sibTrans1D1" presStyleIdx="0" presStyleCnt="11"/>
      <dgm:spPr/>
      <dgm:t>
        <a:bodyPr/>
        <a:lstStyle/>
        <a:p>
          <a:endParaRPr lang="en-US"/>
        </a:p>
      </dgm:t>
    </dgm:pt>
    <dgm:pt modelId="{E332BAE6-76EB-4D55-8A01-DDFEC518028C}" type="pres">
      <dgm:prSet presAssocID="{3B670674-0B49-4DDD-9668-9DFC6E5DB0FF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902FF-13B8-40F8-AF09-ED93951D325C}" type="pres">
      <dgm:prSet presAssocID="{3B670674-0B49-4DDD-9668-9DFC6E5DB0FF}" presName="spNode" presStyleCnt="0"/>
      <dgm:spPr/>
    </dgm:pt>
    <dgm:pt modelId="{91A1CF6B-351D-46AE-9B51-3AC03503E854}" type="pres">
      <dgm:prSet presAssocID="{2CDC57E9-6A5C-4F77-BB62-B731F2356596}" presName="sibTrans" presStyleLbl="sibTrans1D1" presStyleIdx="1" presStyleCnt="11"/>
      <dgm:spPr/>
      <dgm:t>
        <a:bodyPr/>
        <a:lstStyle/>
        <a:p>
          <a:endParaRPr lang="en-US"/>
        </a:p>
      </dgm:t>
    </dgm:pt>
    <dgm:pt modelId="{15E63615-D5A2-41C2-A4E6-7BC329AEB13C}" type="pres">
      <dgm:prSet presAssocID="{8703B0E4-2A52-46E8-9362-457636BDAFFD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5304E-E624-42B2-AB90-5550CC591A12}" type="pres">
      <dgm:prSet presAssocID="{8703B0E4-2A52-46E8-9362-457636BDAFFD}" presName="spNode" presStyleCnt="0"/>
      <dgm:spPr/>
    </dgm:pt>
    <dgm:pt modelId="{2BF1FD5A-8B07-4E82-80B9-084F4AF716B5}" type="pres">
      <dgm:prSet presAssocID="{AC27FF2A-CCC5-440F-ACD5-CB5F4F2E4790}" presName="sibTrans" presStyleLbl="sibTrans1D1" presStyleIdx="2" presStyleCnt="11"/>
      <dgm:spPr/>
      <dgm:t>
        <a:bodyPr/>
        <a:lstStyle/>
        <a:p>
          <a:endParaRPr lang="en-US"/>
        </a:p>
      </dgm:t>
    </dgm:pt>
    <dgm:pt modelId="{71892B41-60B5-43E1-9A46-1889A0C910F3}" type="pres">
      <dgm:prSet presAssocID="{5ED33C79-6BCF-48CC-B2E7-AEA7CB576C6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74C8A-9E38-4FFA-92B0-BA8B67481EB0}" type="pres">
      <dgm:prSet presAssocID="{5ED33C79-6BCF-48CC-B2E7-AEA7CB576C66}" presName="spNode" presStyleCnt="0"/>
      <dgm:spPr/>
    </dgm:pt>
    <dgm:pt modelId="{07C90848-6DE1-46C3-B391-EA769E29B152}" type="pres">
      <dgm:prSet presAssocID="{FD676622-AA81-476C-A47F-E2ECE5612AAF}" presName="sibTrans" presStyleLbl="sibTrans1D1" presStyleIdx="3" presStyleCnt="11"/>
      <dgm:spPr/>
      <dgm:t>
        <a:bodyPr/>
        <a:lstStyle/>
        <a:p>
          <a:endParaRPr lang="en-US"/>
        </a:p>
      </dgm:t>
    </dgm:pt>
    <dgm:pt modelId="{1725E368-1DF6-4F26-AF08-AA32B1D33653}" type="pres">
      <dgm:prSet presAssocID="{80EC65DC-3F88-4D30-A61F-2BB55CA2E5E3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A9B59-D7BE-4124-90A1-1AD25ED04339}" type="pres">
      <dgm:prSet presAssocID="{80EC65DC-3F88-4D30-A61F-2BB55CA2E5E3}" presName="spNode" presStyleCnt="0"/>
      <dgm:spPr/>
    </dgm:pt>
    <dgm:pt modelId="{D97FD666-204D-4376-A970-1AADF3C76BEA}" type="pres">
      <dgm:prSet presAssocID="{98DC535D-58D9-43D9-948E-EF27946E4FDD}" presName="sibTrans" presStyleLbl="sibTrans1D1" presStyleIdx="4" presStyleCnt="11"/>
      <dgm:spPr/>
      <dgm:t>
        <a:bodyPr/>
        <a:lstStyle/>
        <a:p>
          <a:endParaRPr lang="en-US"/>
        </a:p>
      </dgm:t>
    </dgm:pt>
    <dgm:pt modelId="{A23C3419-F0E8-4F43-8793-0FECEC7FCBBC}" type="pres">
      <dgm:prSet presAssocID="{5EF7A8F2-AA74-4B20-9DF8-4A2D3ABF8DEC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71A55-8FEB-4770-B9E2-8E754DC2EBEE}" type="pres">
      <dgm:prSet presAssocID="{5EF7A8F2-AA74-4B20-9DF8-4A2D3ABF8DEC}" presName="spNode" presStyleCnt="0"/>
      <dgm:spPr/>
    </dgm:pt>
    <dgm:pt modelId="{EF5F509E-5A68-4BD0-BE99-DA0AF929765B}" type="pres">
      <dgm:prSet presAssocID="{0D4F39DB-9F9C-4F29-AB65-82E2BE4BCA05}" presName="sibTrans" presStyleLbl="sibTrans1D1" presStyleIdx="5" presStyleCnt="11"/>
      <dgm:spPr/>
      <dgm:t>
        <a:bodyPr/>
        <a:lstStyle/>
        <a:p>
          <a:endParaRPr lang="en-US"/>
        </a:p>
      </dgm:t>
    </dgm:pt>
    <dgm:pt modelId="{B8C48C8E-60C9-4CB3-8D86-842297A90438}" type="pres">
      <dgm:prSet presAssocID="{CA54C87D-C35D-493F-8491-39899B9CF65E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DC93B-7AB0-40F8-B149-F3C30DDC89B6}" type="pres">
      <dgm:prSet presAssocID="{CA54C87D-C35D-493F-8491-39899B9CF65E}" presName="spNode" presStyleCnt="0"/>
      <dgm:spPr/>
    </dgm:pt>
    <dgm:pt modelId="{52AAA5D8-6BD4-4884-B74E-5E8EEFD6B4CF}" type="pres">
      <dgm:prSet presAssocID="{B825A5CA-1D3A-40BD-874A-DA13CF47BF4E}" presName="sibTrans" presStyleLbl="sibTrans1D1" presStyleIdx="6" presStyleCnt="11"/>
      <dgm:spPr/>
      <dgm:t>
        <a:bodyPr/>
        <a:lstStyle/>
        <a:p>
          <a:endParaRPr lang="en-US"/>
        </a:p>
      </dgm:t>
    </dgm:pt>
    <dgm:pt modelId="{6983F7FC-6DBE-4D87-9437-220DA112846C}" type="pres">
      <dgm:prSet presAssocID="{08DA03E2-80F0-41E3-9925-5241A69DD015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10DE8-4590-4A91-A3AB-2E83EE154B48}" type="pres">
      <dgm:prSet presAssocID="{08DA03E2-80F0-41E3-9925-5241A69DD015}" presName="spNode" presStyleCnt="0"/>
      <dgm:spPr/>
    </dgm:pt>
    <dgm:pt modelId="{870D2546-EC4E-4DEB-BCCD-F87509C2264E}" type="pres">
      <dgm:prSet presAssocID="{239861E0-DFC4-4B93-AF2C-74F9A43A8AF1}" presName="sibTrans" presStyleLbl="sibTrans1D1" presStyleIdx="7" presStyleCnt="11"/>
      <dgm:spPr/>
      <dgm:t>
        <a:bodyPr/>
        <a:lstStyle/>
        <a:p>
          <a:endParaRPr lang="en-US"/>
        </a:p>
      </dgm:t>
    </dgm:pt>
    <dgm:pt modelId="{AE8795E4-A050-4BE2-8D58-346328D5FBFC}" type="pres">
      <dgm:prSet presAssocID="{0D4AEC4A-E0DC-4AEF-A538-C32AA979FA3B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51E33-3B0F-4674-BF0C-4D26529129DF}" type="pres">
      <dgm:prSet presAssocID="{0D4AEC4A-E0DC-4AEF-A538-C32AA979FA3B}" presName="spNode" presStyleCnt="0"/>
      <dgm:spPr/>
    </dgm:pt>
    <dgm:pt modelId="{B5DA15A5-48D1-4686-A13B-C613917AEFE6}" type="pres">
      <dgm:prSet presAssocID="{3E610FB0-3FA5-41BB-BE3B-0182FC07F13B}" presName="sibTrans" presStyleLbl="sibTrans1D1" presStyleIdx="8" presStyleCnt="11"/>
      <dgm:spPr/>
      <dgm:t>
        <a:bodyPr/>
        <a:lstStyle/>
        <a:p>
          <a:endParaRPr lang="en-US"/>
        </a:p>
      </dgm:t>
    </dgm:pt>
    <dgm:pt modelId="{1C1C0EDF-4953-458E-9395-D17B656EEEBF}" type="pres">
      <dgm:prSet presAssocID="{166A925C-85EB-4C35-B35A-1AC1F0641DFB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4C089-8269-4072-BBBB-EE1F73702E92}" type="pres">
      <dgm:prSet presAssocID="{166A925C-85EB-4C35-B35A-1AC1F0641DFB}" presName="spNode" presStyleCnt="0"/>
      <dgm:spPr/>
    </dgm:pt>
    <dgm:pt modelId="{8B62B13C-FE6C-46C4-ACAC-F705976AEE59}" type="pres">
      <dgm:prSet presAssocID="{D51CBEC1-77FB-4572-A2AF-5E0C4BB84B6B}" presName="sibTrans" presStyleLbl="sibTrans1D1" presStyleIdx="9" presStyleCnt="11"/>
      <dgm:spPr/>
      <dgm:t>
        <a:bodyPr/>
        <a:lstStyle/>
        <a:p>
          <a:endParaRPr lang="en-US"/>
        </a:p>
      </dgm:t>
    </dgm:pt>
    <dgm:pt modelId="{925696A7-850C-4AA7-A391-812058439A92}" type="pres">
      <dgm:prSet presAssocID="{2DA825B8-A0C4-4BA7-B9D8-EDAD2AF4156A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A2853-3E6A-46A0-9A1F-551A0B25BCDD}" type="pres">
      <dgm:prSet presAssocID="{2DA825B8-A0C4-4BA7-B9D8-EDAD2AF4156A}" presName="spNode" presStyleCnt="0"/>
      <dgm:spPr/>
    </dgm:pt>
    <dgm:pt modelId="{A62605C2-6287-43B4-A5F2-41B8DDB8A62F}" type="pres">
      <dgm:prSet presAssocID="{C5B84AE2-87BB-4EDF-B162-F90808C43FB6}" presName="sibTrans" presStyleLbl="sibTrans1D1" presStyleIdx="10" presStyleCnt="11"/>
      <dgm:spPr/>
      <dgm:t>
        <a:bodyPr/>
        <a:lstStyle/>
        <a:p>
          <a:endParaRPr lang="en-US"/>
        </a:p>
      </dgm:t>
    </dgm:pt>
  </dgm:ptLst>
  <dgm:cxnLst>
    <dgm:cxn modelId="{F3DA9782-96D2-4E09-835E-2E4BB818755F}" srcId="{4E5419D5-A602-4EB9-8C91-942643192DD0}" destId="{5EF7A8F2-AA74-4B20-9DF8-4A2D3ABF8DEC}" srcOrd="5" destOrd="0" parTransId="{5904CAAA-A763-451F-A411-2AD26AE5FF08}" sibTransId="{0D4F39DB-9F9C-4F29-AB65-82E2BE4BCA05}"/>
    <dgm:cxn modelId="{A2BBF47F-9A8A-40C3-994B-CD6CE7BED584}" type="presOf" srcId="{D51CBEC1-77FB-4572-A2AF-5E0C4BB84B6B}" destId="{8B62B13C-FE6C-46C4-ACAC-F705976AEE59}" srcOrd="0" destOrd="0" presId="urn:microsoft.com/office/officeart/2005/8/layout/cycle6"/>
    <dgm:cxn modelId="{3D9F2EB5-3C05-4A38-BDE2-D5D736F692DE}" type="presOf" srcId="{2CDC57E9-6A5C-4F77-BB62-B731F2356596}" destId="{91A1CF6B-351D-46AE-9B51-3AC03503E854}" srcOrd="0" destOrd="0" presId="urn:microsoft.com/office/officeart/2005/8/layout/cycle6"/>
    <dgm:cxn modelId="{74342912-5A47-4DC0-A67E-6AC054BE20CF}" srcId="{4E5419D5-A602-4EB9-8C91-942643192DD0}" destId="{8703B0E4-2A52-46E8-9362-457636BDAFFD}" srcOrd="2" destOrd="0" parTransId="{3DB1D176-67FD-4B06-834B-D561BDDCA22C}" sibTransId="{AC27FF2A-CCC5-440F-ACD5-CB5F4F2E4790}"/>
    <dgm:cxn modelId="{51023938-12C5-48F1-BAD4-502B4BF64AF6}" type="presOf" srcId="{8EC0D503-43C0-461E-84E4-8C42E1A8C38B}" destId="{FF53B337-A8A9-4471-9716-299C923D87A2}" srcOrd="0" destOrd="0" presId="urn:microsoft.com/office/officeart/2005/8/layout/cycle6"/>
    <dgm:cxn modelId="{C7055249-E4E3-4C8F-97BE-73BDA714A2B0}" srcId="{4E5419D5-A602-4EB9-8C91-942643192DD0}" destId="{80EC65DC-3F88-4D30-A61F-2BB55CA2E5E3}" srcOrd="4" destOrd="0" parTransId="{31D2C343-4FBC-4476-9D16-D87912D183C7}" sibTransId="{98DC535D-58D9-43D9-948E-EF27946E4FDD}"/>
    <dgm:cxn modelId="{EAB466D4-D9E9-4FA3-A56B-DD827B74E636}" type="presOf" srcId="{CA54C87D-C35D-493F-8491-39899B9CF65E}" destId="{B8C48C8E-60C9-4CB3-8D86-842297A90438}" srcOrd="0" destOrd="0" presId="urn:microsoft.com/office/officeart/2005/8/layout/cycle6"/>
    <dgm:cxn modelId="{0DA79D8A-D522-4C05-8B3A-2E037EA54E16}" srcId="{4E5419D5-A602-4EB9-8C91-942643192DD0}" destId="{08DA03E2-80F0-41E3-9925-5241A69DD015}" srcOrd="7" destOrd="0" parTransId="{1793F762-466D-4B11-BEAA-9D2DA4FF939E}" sibTransId="{239861E0-DFC4-4B93-AF2C-74F9A43A8AF1}"/>
    <dgm:cxn modelId="{C7D654C6-9C4E-4CC5-9DFD-08E28E83D979}" srcId="{4E5419D5-A602-4EB9-8C91-942643192DD0}" destId="{86C556E2-9118-4C2F-A2B7-64D66ADB0091}" srcOrd="0" destOrd="0" parTransId="{3464C8FA-9714-4F51-AB9F-E2AC33BC2DDA}" sibTransId="{8EC0D503-43C0-461E-84E4-8C42E1A8C38B}"/>
    <dgm:cxn modelId="{2A51E757-C75C-427E-9A8D-12741F31D739}" type="presOf" srcId="{0D4AEC4A-E0DC-4AEF-A538-C32AA979FA3B}" destId="{AE8795E4-A050-4BE2-8D58-346328D5FBFC}" srcOrd="0" destOrd="0" presId="urn:microsoft.com/office/officeart/2005/8/layout/cycle6"/>
    <dgm:cxn modelId="{9B1EABD1-65F9-442A-8512-20208C44AB83}" srcId="{4E5419D5-A602-4EB9-8C91-942643192DD0}" destId="{2DA825B8-A0C4-4BA7-B9D8-EDAD2AF4156A}" srcOrd="10" destOrd="0" parTransId="{6A572AE6-C8F0-47BA-B55C-37228AB967E5}" sibTransId="{C5B84AE2-87BB-4EDF-B162-F90808C43FB6}"/>
    <dgm:cxn modelId="{CF4F57AB-51A9-44C2-8E91-F3D76C8B3CB0}" srcId="{4E5419D5-A602-4EB9-8C91-942643192DD0}" destId="{166A925C-85EB-4C35-B35A-1AC1F0641DFB}" srcOrd="9" destOrd="0" parTransId="{C2F7D42E-2AB3-4F14-90FC-7890E12004E9}" sibTransId="{D51CBEC1-77FB-4572-A2AF-5E0C4BB84B6B}"/>
    <dgm:cxn modelId="{BBD80206-D258-43C0-8F51-3A6474237973}" type="presOf" srcId="{3B670674-0B49-4DDD-9668-9DFC6E5DB0FF}" destId="{E332BAE6-76EB-4D55-8A01-DDFEC518028C}" srcOrd="0" destOrd="0" presId="urn:microsoft.com/office/officeart/2005/8/layout/cycle6"/>
    <dgm:cxn modelId="{250DCCC9-55FA-4FC8-A75E-98BF8ED21512}" type="presOf" srcId="{86C556E2-9118-4C2F-A2B7-64D66ADB0091}" destId="{D957B2DB-FB7F-4E49-ABBC-F81A8FE1EC6D}" srcOrd="0" destOrd="0" presId="urn:microsoft.com/office/officeart/2005/8/layout/cycle6"/>
    <dgm:cxn modelId="{8F58CD1D-D292-41EC-9FAF-0A179DCBE37A}" type="presOf" srcId="{3E610FB0-3FA5-41BB-BE3B-0182FC07F13B}" destId="{B5DA15A5-48D1-4686-A13B-C613917AEFE6}" srcOrd="0" destOrd="0" presId="urn:microsoft.com/office/officeart/2005/8/layout/cycle6"/>
    <dgm:cxn modelId="{D2E7D280-F5DD-40BC-9C59-FAAFDCA8DDF8}" type="presOf" srcId="{C5B84AE2-87BB-4EDF-B162-F90808C43FB6}" destId="{A62605C2-6287-43B4-A5F2-41B8DDB8A62F}" srcOrd="0" destOrd="0" presId="urn:microsoft.com/office/officeart/2005/8/layout/cycle6"/>
    <dgm:cxn modelId="{EA36C140-2AEF-4B1E-AD3B-E67B9BCA20CE}" type="presOf" srcId="{8703B0E4-2A52-46E8-9362-457636BDAFFD}" destId="{15E63615-D5A2-41C2-A4E6-7BC329AEB13C}" srcOrd="0" destOrd="0" presId="urn:microsoft.com/office/officeart/2005/8/layout/cycle6"/>
    <dgm:cxn modelId="{8C73A911-7ADB-490F-A3B2-4D5E598D0C7E}" srcId="{4E5419D5-A602-4EB9-8C91-942643192DD0}" destId="{5ED33C79-6BCF-48CC-B2E7-AEA7CB576C66}" srcOrd="3" destOrd="0" parTransId="{44DA351B-DB86-4B11-AB5D-B16419AC3860}" sibTransId="{FD676622-AA81-476C-A47F-E2ECE5612AAF}"/>
    <dgm:cxn modelId="{7A999297-0A68-4C01-9A98-B4D8806754C3}" type="presOf" srcId="{80EC65DC-3F88-4D30-A61F-2BB55CA2E5E3}" destId="{1725E368-1DF6-4F26-AF08-AA32B1D33653}" srcOrd="0" destOrd="0" presId="urn:microsoft.com/office/officeart/2005/8/layout/cycle6"/>
    <dgm:cxn modelId="{3F6C164C-1E8A-4949-BC14-164A8CF3A4AA}" type="presOf" srcId="{5EF7A8F2-AA74-4B20-9DF8-4A2D3ABF8DEC}" destId="{A23C3419-F0E8-4F43-8793-0FECEC7FCBBC}" srcOrd="0" destOrd="0" presId="urn:microsoft.com/office/officeart/2005/8/layout/cycle6"/>
    <dgm:cxn modelId="{BEA7DE3D-AB93-45BD-8EC0-7AA44617843D}" type="presOf" srcId="{FD676622-AA81-476C-A47F-E2ECE5612AAF}" destId="{07C90848-6DE1-46C3-B391-EA769E29B152}" srcOrd="0" destOrd="0" presId="urn:microsoft.com/office/officeart/2005/8/layout/cycle6"/>
    <dgm:cxn modelId="{F388CD49-73AE-4816-9F04-B8E84D7849B6}" type="presOf" srcId="{0D4F39DB-9F9C-4F29-AB65-82E2BE4BCA05}" destId="{EF5F509E-5A68-4BD0-BE99-DA0AF929765B}" srcOrd="0" destOrd="0" presId="urn:microsoft.com/office/officeart/2005/8/layout/cycle6"/>
    <dgm:cxn modelId="{11440CA2-B1AD-4BEB-8E8C-8199AC74212C}" type="presOf" srcId="{B825A5CA-1D3A-40BD-874A-DA13CF47BF4E}" destId="{52AAA5D8-6BD4-4884-B74E-5E8EEFD6B4CF}" srcOrd="0" destOrd="0" presId="urn:microsoft.com/office/officeart/2005/8/layout/cycle6"/>
    <dgm:cxn modelId="{0E98DBE4-0E05-4EB1-82E0-56D08E25D40C}" type="presOf" srcId="{AC27FF2A-CCC5-440F-ACD5-CB5F4F2E4790}" destId="{2BF1FD5A-8B07-4E82-80B9-084F4AF716B5}" srcOrd="0" destOrd="0" presId="urn:microsoft.com/office/officeart/2005/8/layout/cycle6"/>
    <dgm:cxn modelId="{D75008B4-2212-4C40-833F-EB4B492F1A7D}" type="presOf" srcId="{08DA03E2-80F0-41E3-9925-5241A69DD015}" destId="{6983F7FC-6DBE-4D87-9437-220DA112846C}" srcOrd="0" destOrd="0" presId="urn:microsoft.com/office/officeart/2005/8/layout/cycle6"/>
    <dgm:cxn modelId="{FB987574-4668-4D97-B438-21A9C470736A}" type="presOf" srcId="{5ED33C79-6BCF-48CC-B2E7-AEA7CB576C66}" destId="{71892B41-60B5-43E1-9A46-1889A0C910F3}" srcOrd="0" destOrd="0" presId="urn:microsoft.com/office/officeart/2005/8/layout/cycle6"/>
    <dgm:cxn modelId="{901D6889-80BB-4D45-BCE3-C92ED9682EEE}" type="presOf" srcId="{2DA825B8-A0C4-4BA7-B9D8-EDAD2AF4156A}" destId="{925696A7-850C-4AA7-A391-812058439A92}" srcOrd="0" destOrd="0" presId="urn:microsoft.com/office/officeart/2005/8/layout/cycle6"/>
    <dgm:cxn modelId="{13930022-E9B8-4C42-B84F-4777FC5B0B07}" srcId="{4E5419D5-A602-4EB9-8C91-942643192DD0}" destId="{0D4AEC4A-E0DC-4AEF-A538-C32AA979FA3B}" srcOrd="8" destOrd="0" parTransId="{01CC6115-433B-4242-8A0E-67BB2047935C}" sibTransId="{3E610FB0-3FA5-41BB-BE3B-0182FC07F13B}"/>
    <dgm:cxn modelId="{DE502C9E-FDE9-40BB-9315-1E3A5159DF10}" srcId="{4E5419D5-A602-4EB9-8C91-942643192DD0}" destId="{CA54C87D-C35D-493F-8491-39899B9CF65E}" srcOrd="6" destOrd="0" parTransId="{81D6FB06-27D2-4213-B7F6-224C72C097A8}" sibTransId="{B825A5CA-1D3A-40BD-874A-DA13CF47BF4E}"/>
    <dgm:cxn modelId="{720539C4-7C79-4595-91AD-5EE5E6CA396A}" srcId="{4E5419D5-A602-4EB9-8C91-942643192DD0}" destId="{3B670674-0B49-4DDD-9668-9DFC6E5DB0FF}" srcOrd="1" destOrd="0" parTransId="{85AE7624-6407-40E9-8A86-BFA731B2E5CD}" sibTransId="{2CDC57E9-6A5C-4F77-BB62-B731F2356596}"/>
    <dgm:cxn modelId="{2A8AB381-E18F-40E2-91C5-4C0964F99F6B}" type="presOf" srcId="{166A925C-85EB-4C35-B35A-1AC1F0641DFB}" destId="{1C1C0EDF-4953-458E-9395-D17B656EEEBF}" srcOrd="0" destOrd="0" presId="urn:microsoft.com/office/officeart/2005/8/layout/cycle6"/>
    <dgm:cxn modelId="{1941397D-3720-46A1-A55B-08EEF5FE3706}" type="presOf" srcId="{98DC535D-58D9-43D9-948E-EF27946E4FDD}" destId="{D97FD666-204D-4376-A970-1AADF3C76BEA}" srcOrd="0" destOrd="0" presId="urn:microsoft.com/office/officeart/2005/8/layout/cycle6"/>
    <dgm:cxn modelId="{723E8992-25DF-4F44-90EA-A2E80DC9AB27}" type="presOf" srcId="{4E5419D5-A602-4EB9-8C91-942643192DD0}" destId="{B3B01511-3466-4104-A929-92C737C58D86}" srcOrd="0" destOrd="0" presId="urn:microsoft.com/office/officeart/2005/8/layout/cycle6"/>
    <dgm:cxn modelId="{37E1E889-9685-49A1-954E-5A2455068AC7}" type="presOf" srcId="{239861E0-DFC4-4B93-AF2C-74F9A43A8AF1}" destId="{870D2546-EC4E-4DEB-BCCD-F87509C2264E}" srcOrd="0" destOrd="0" presId="urn:microsoft.com/office/officeart/2005/8/layout/cycle6"/>
    <dgm:cxn modelId="{50F7A1B1-B6B5-4CFD-BADB-11B5D9056F9A}" type="presParOf" srcId="{B3B01511-3466-4104-A929-92C737C58D86}" destId="{D957B2DB-FB7F-4E49-ABBC-F81A8FE1EC6D}" srcOrd="0" destOrd="0" presId="urn:microsoft.com/office/officeart/2005/8/layout/cycle6"/>
    <dgm:cxn modelId="{CDA09377-48F4-43E8-B57A-E2D29E8CF7D9}" type="presParOf" srcId="{B3B01511-3466-4104-A929-92C737C58D86}" destId="{111E3D5F-6871-4975-8516-91BDE7EE48C5}" srcOrd="1" destOrd="0" presId="urn:microsoft.com/office/officeart/2005/8/layout/cycle6"/>
    <dgm:cxn modelId="{4ACD485E-ECA5-466C-AB59-275D7747983C}" type="presParOf" srcId="{B3B01511-3466-4104-A929-92C737C58D86}" destId="{FF53B337-A8A9-4471-9716-299C923D87A2}" srcOrd="2" destOrd="0" presId="urn:microsoft.com/office/officeart/2005/8/layout/cycle6"/>
    <dgm:cxn modelId="{33DB18DE-00C6-4751-A1F3-36A71EA57349}" type="presParOf" srcId="{B3B01511-3466-4104-A929-92C737C58D86}" destId="{E332BAE6-76EB-4D55-8A01-DDFEC518028C}" srcOrd="3" destOrd="0" presId="urn:microsoft.com/office/officeart/2005/8/layout/cycle6"/>
    <dgm:cxn modelId="{66A7F343-F653-44E8-B8BD-6113DCD95CD7}" type="presParOf" srcId="{B3B01511-3466-4104-A929-92C737C58D86}" destId="{2DD902FF-13B8-40F8-AF09-ED93951D325C}" srcOrd="4" destOrd="0" presId="urn:microsoft.com/office/officeart/2005/8/layout/cycle6"/>
    <dgm:cxn modelId="{EB90342A-0016-47CA-B0EC-A84F57C413AA}" type="presParOf" srcId="{B3B01511-3466-4104-A929-92C737C58D86}" destId="{91A1CF6B-351D-46AE-9B51-3AC03503E854}" srcOrd="5" destOrd="0" presId="urn:microsoft.com/office/officeart/2005/8/layout/cycle6"/>
    <dgm:cxn modelId="{DEBD085B-CB39-4F12-8112-59652CEEC63D}" type="presParOf" srcId="{B3B01511-3466-4104-A929-92C737C58D86}" destId="{15E63615-D5A2-41C2-A4E6-7BC329AEB13C}" srcOrd="6" destOrd="0" presId="urn:microsoft.com/office/officeart/2005/8/layout/cycle6"/>
    <dgm:cxn modelId="{26D5EF97-F31C-4114-82D8-5CDB48DDA6E2}" type="presParOf" srcId="{B3B01511-3466-4104-A929-92C737C58D86}" destId="{7DD5304E-E624-42B2-AB90-5550CC591A12}" srcOrd="7" destOrd="0" presId="urn:microsoft.com/office/officeart/2005/8/layout/cycle6"/>
    <dgm:cxn modelId="{507B5A85-7167-4646-B920-E366533CD386}" type="presParOf" srcId="{B3B01511-3466-4104-A929-92C737C58D86}" destId="{2BF1FD5A-8B07-4E82-80B9-084F4AF716B5}" srcOrd="8" destOrd="0" presId="urn:microsoft.com/office/officeart/2005/8/layout/cycle6"/>
    <dgm:cxn modelId="{EAF4871A-6126-440E-AA5D-60C65FB24F57}" type="presParOf" srcId="{B3B01511-3466-4104-A929-92C737C58D86}" destId="{71892B41-60B5-43E1-9A46-1889A0C910F3}" srcOrd="9" destOrd="0" presId="urn:microsoft.com/office/officeart/2005/8/layout/cycle6"/>
    <dgm:cxn modelId="{41123615-F5E9-4811-BE47-5E24DD8EE72E}" type="presParOf" srcId="{B3B01511-3466-4104-A929-92C737C58D86}" destId="{01574C8A-9E38-4FFA-92B0-BA8B67481EB0}" srcOrd="10" destOrd="0" presId="urn:microsoft.com/office/officeart/2005/8/layout/cycle6"/>
    <dgm:cxn modelId="{BC9DE754-ED6B-4458-9A9A-1A39CD20F116}" type="presParOf" srcId="{B3B01511-3466-4104-A929-92C737C58D86}" destId="{07C90848-6DE1-46C3-B391-EA769E29B152}" srcOrd="11" destOrd="0" presId="urn:microsoft.com/office/officeart/2005/8/layout/cycle6"/>
    <dgm:cxn modelId="{9943F17C-9531-461F-99D0-95D74AD40B82}" type="presParOf" srcId="{B3B01511-3466-4104-A929-92C737C58D86}" destId="{1725E368-1DF6-4F26-AF08-AA32B1D33653}" srcOrd="12" destOrd="0" presId="urn:microsoft.com/office/officeart/2005/8/layout/cycle6"/>
    <dgm:cxn modelId="{5D4D32B2-6897-4596-A2F3-AAC310E7CE0B}" type="presParOf" srcId="{B3B01511-3466-4104-A929-92C737C58D86}" destId="{DFEA9B59-D7BE-4124-90A1-1AD25ED04339}" srcOrd="13" destOrd="0" presId="urn:microsoft.com/office/officeart/2005/8/layout/cycle6"/>
    <dgm:cxn modelId="{4E5716FE-6021-4B50-BC01-170C58EFCBF5}" type="presParOf" srcId="{B3B01511-3466-4104-A929-92C737C58D86}" destId="{D97FD666-204D-4376-A970-1AADF3C76BEA}" srcOrd="14" destOrd="0" presId="urn:microsoft.com/office/officeart/2005/8/layout/cycle6"/>
    <dgm:cxn modelId="{94B31AB4-8C46-4662-B817-08B93394CBEA}" type="presParOf" srcId="{B3B01511-3466-4104-A929-92C737C58D86}" destId="{A23C3419-F0E8-4F43-8793-0FECEC7FCBBC}" srcOrd="15" destOrd="0" presId="urn:microsoft.com/office/officeart/2005/8/layout/cycle6"/>
    <dgm:cxn modelId="{F451F223-10BB-4F7A-8BFA-84EA816BBC33}" type="presParOf" srcId="{B3B01511-3466-4104-A929-92C737C58D86}" destId="{96071A55-8FEB-4770-B9E2-8E754DC2EBEE}" srcOrd="16" destOrd="0" presId="urn:microsoft.com/office/officeart/2005/8/layout/cycle6"/>
    <dgm:cxn modelId="{C15A4B77-0617-4885-B918-3AE193F1F8CC}" type="presParOf" srcId="{B3B01511-3466-4104-A929-92C737C58D86}" destId="{EF5F509E-5A68-4BD0-BE99-DA0AF929765B}" srcOrd="17" destOrd="0" presId="urn:microsoft.com/office/officeart/2005/8/layout/cycle6"/>
    <dgm:cxn modelId="{1CDFFF49-48D4-4C9C-9ACC-313BB956686F}" type="presParOf" srcId="{B3B01511-3466-4104-A929-92C737C58D86}" destId="{B8C48C8E-60C9-4CB3-8D86-842297A90438}" srcOrd="18" destOrd="0" presId="urn:microsoft.com/office/officeart/2005/8/layout/cycle6"/>
    <dgm:cxn modelId="{47819F2D-1ED4-4A2C-B410-498AF5322804}" type="presParOf" srcId="{B3B01511-3466-4104-A929-92C737C58D86}" destId="{C3DDC93B-7AB0-40F8-B149-F3C30DDC89B6}" srcOrd="19" destOrd="0" presId="urn:microsoft.com/office/officeart/2005/8/layout/cycle6"/>
    <dgm:cxn modelId="{3587FF02-1BB2-4BF4-B698-528C53745C4E}" type="presParOf" srcId="{B3B01511-3466-4104-A929-92C737C58D86}" destId="{52AAA5D8-6BD4-4884-B74E-5E8EEFD6B4CF}" srcOrd="20" destOrd="0" presId="urn:microsoft.com/office/officeart/2005/8/layout/cycle6"/>
    <dgm:cxn modelId="{12E3B61E-DDF2-4A09-B512-F406282BA903}" type="presParOf" srcId="{B3B01511-3466-4104-A929-92C737C58D86}" destId="{6983F7FC-6DBE-4D87-9437-220DA112846C}" srcOrd="21" destOrd="0" presId="urn:microsoft.com/office/officeart/2005/8/layout/cycle6"/>
    <dgm:cxn modelId="{64C87CB8-206E-4E25-A3F3-B0EF1DF7E0F7}" type="presParOf" srcId="{B3B01511-3466-4104-A929-92C737C58D86}" destId="{E3A10DE8-4590-4A91-A3AB-2E83EE154B48}" srcOrd="22" destOrd="0" presId="urn:microsoft.com/office/officeart/2005/8/layout/cycle6"/>
    <dgm:cxn modelId="{4CF13F37-ACE7-42DD-85FC-21D9D052C9DC}" type="presParOf" srcId="{B3B01511-3466-4104-A929-92C737C58D86}" destId="{870D2546-EC4E-4DEB-BCCD-F87509C2264E}" srcOrd="23" destOrd="0" presId="urn:microsoft.com/office/officeart/2005/8/layout/cycle6"/>
    <dgm:cxn modelId="{375F6E66-FF7A-41C8-B830-466183FCE65F}" type="presParOf" srcId="{B3B01511-3466-4104-A929-92C737C58D86}" destId="{AE8795E4-A050-4BE2-8D58-346328D5FBFC}" srcOrd="24" destOrd="0" presId="urn:microsoft.com/office/officeart/2005/8/layout/cycle6"/>
    <dgm:cxn modelId="{E9407C5B-FCB3-47BE-86F4-0EAFB65BB427}" type="presParOf" srcId="{B3B01511-3466-4104-A929-92C737C58D86}" destId="{FE351E33-3B0F-4674-BF0C-4D26529129DF}" srcOrd="25" destOrd="0" presId="urn:microsoft.com/office/officeart/2005/8/layout/cycle6"/>
    <dgm:cxn modelId="{0714BCC1-736D-4E63-BFCC-AECFE84D159D}" type="presParOf" srcId="{B3B01511-3466-4104-A929-92C737C58D86}" destId="{B5DA15A5-48D1-4686-A13B-C613917AEFE6}" srcOrd="26" destOrd="0" presId="urn:microsoft.com/office/officeart/2005/8/layout/cycle6"/>
    <dgm:cxn modelId="{EB6C57F2-C842-405A-8F9E-1BD1E751C342}" type="presParOf" srcId="{B3B01511-3466-4104-A929-92C737C58D86}" destId="{1C1C0EDF-4953-458E-9395-D17B656EEEBF}" srcOrd="27" destOrd="0" presId="urn:microsoft.com/office/officeart/2005/8/layout/cycle6"/>
    <dgm:cxn modelId="{21A8A5E7-BCD2-4247-84F2-E03AC3505F38}" type="presParOf" srcId="{B3B01511-3466-4104-A929-92C737C58D86}" destId="{1034C089-8269-4072-BBBB-EE1F73702E92}" srcOrd="28" destOrd="0" presId="urn:microsoft.com/office/officeart/2005/8/layout/cycle6"/>
    <dgm:cxn modelId="{D4CFDD4D-F035-4912-8352-D0D552AFFAAE}" type="presParOf" srcId="{B3B01511-3466-4104-A929-92C737C58D86}" destId="{8B62B13C-FE6C-46C4-ACAC-F705976AEE59}" srcOrd="29" destOrd="0" presId="urn:microsoft.com/office/officeart/2005/8/layout/cycle6"/>
    <dgm:cxn modelId="{C42AEAC6-E0B2-4D57-8DE1-7237247A0FE7}" type="presParOf" srcId="{B3B01511-3466-4104-A929-92C737C58D86}" destId="{925696A7-850C-4AA7-A391-812058439A92}" srcOrd="30" destOrd="0" presId="urn:microsoft.com/office/officeart/2005/8/layout/cycle6"/>
    <dgm:cxn modelId="{83FBC8F8-ECC2-45C6-BB70-671C52855218}" type="presParOf" srcId="{B3B01511-3466-4104-A929-92C737C58D86}" destId="{CF5A2853-3E6A-46A0-9A1F-551A0B25BCDD}" srcOrd="31" destOrd="0" presId="urn:microsoft.com/office/officeart/2005/8/layout/cycle6"/>
    <dgm:cxn modelId="{80743A74-5FBF-4E88-ADFE-298BD867E5E2}" type="presParOf" srcId="{B3B01511-3466-4104-A929-92C737C58D86}" destId="{A62605C2-6287-43B4-A5F2-41B8DDB8A62F}" srcOrd="32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57B2DB-FB7F-4E49-ABBC-F81A8FE1EC6D}">
      <dsp:nvSpPr>
        <dsp:cNvPr id="0" name=""/>
        <dsp:cNvSpPr/>
      </dsp:nvSpPr>
      <dsp:spPr>
        <a:xfrm>
          <a:off x="3962688" y="0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চাকমা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3962688" y="0"/>
        <a:ext cx="1073739" cy="697930"/>
      </dsp:txXfrm>
    </dsp:sp>
    <dsp:sp modelId="{FF53B337-A8A9-4471-9716-299C923D87A2}">
      <dsp:nvSpPr>
        <dsp:cNvPr id="0" name=""/>
        <dsp:cNvSpPr/>
      </dsp:nvSpPr>
      <dsp:spPr>
        <a:xfrm>
          <a:off x="1447848" y="343798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3596107" y="33345"/>
              </a:moveTo>
              <a:arcTo wR="3139732" hR="3139732" stAng="16701469" swAng="8184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BAE6-76EB-4D55-8A01-DDFEC518028C}">
      <dsp:nvSpPr>
        <dsp:cNvPr id="0" name=""/>
        <dsp:cNvSpPr/>
      </dsp:nvSpPr>
      <dsp:spPr>
        <a:xfrm>
          <a:off x="5770698" y="502314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মারমা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5770698" y="502314"/>
        <a:ext cx="1073739" cy="697930"/>
      </dsp:txXfrm>
    </dsp:sp>
    <dsp:sp modelId="{91A1CF6B-351D-46AE-9B51-3AC03503E854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5291234" y="853040"/>
              </a:moveTo>
              <a:arcTo wR="3139732" hR="3139732" stAng="18795317" swAng="8892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63615-D5A2-41C2-A4E6-7BC329AEB13C}">
      <dsp:nvSpPr>
        <dsp:cNvPr id="0" name=""/>
        <dsp:cNvSpPr/>
      </dsp:nvSpPr>
      <dsp:spPr>
        <a:xfrm>
          <a:off x="6929231" y="1839333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ত্রিপুরা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6929231" y="1839333"/>
        <a:ext cx="1073739" cy="697930"/>
      </dsp:txXfrm>
    </dsp:sp>
    <dsp:sp modelId="{2BF1FD5A-8B07-4E82-80B9-084F4AF716B5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6133816" y="2194541"/>
              </a:moveTo>
              <a:arcTo wR="3139732" hR="3139732" stAng="20548788" swAng="11467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92B41-60B5-43E1-9A46-1889A0C910F3}">
      <dsp:nvSpPr>
        <dsp:cNvPr id="0" name=""/>
        <dsp:cNvSpPr/>
      </dsp:nvSpPr>
      <dsp:spPr>
        <a:xfrm>
          <a:off x="7181005" y="3590455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ম্রো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7181005" y="3590455"/>
        <a:ext cx="1073739" cy="697930"/>
      </dsp:txXfrm>
    </dsp:sp>
    <dsp:sp modelId="{07C90848-6DE1-46C3-B391-EA769E29B152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6174400" y="3945160"/>
              </a:moveTo>
              <a:arcTo wR="3139732" hR="3139732" stAng="891847" swAng="10734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5E368-1DF6-4F26-AF08-AA32B1D33653}">
      <dsp:nvSpPr>
        <dsp:cNvPr id="0" name=""/>
        <dsp:cNvSpPr/>
      </dsp:nvSpPr>
      <dsp:spPr>
        <a:xfrm>
          <a:off x="6446082" y="5199713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তঞ্চঙ্গা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6446082" y="5199713"/>
        <a:ext cx="1073739" cy="697930"/>
      </dsp:txXfrm>
    </dsp:sp>
    <dsp:sp modelId="{D97FD666-204D-4376-A970-1AADF3C76BEA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5152573" y="5549378"/>
              </a:moveTo>
              <a:arcTo wR="3139732" hR="3139732" stAng="3007626" swAng="769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C3419-F0E8-4F43-8793-0FECEC7FCBBC}">
      <dsp:nvSpPr>
        <dsp:cNvPr id="0" name=""/>
        <dsp:cNvSpPr/>
      </dsp:nvSpPr>
      <dsp:spPr>
        <a:xfrm>
          <a:off x="4957795" y="6156176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বম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4957795" y="6156176"/>
        <a:ext cx="1073739" cy="697930"/>
      </dsp:txXfrm>
    </dsp:sp>
    <dsp:sp modelId="{EF5F509E-5A68-4BD0-BE99-DA0AF929765B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3480516" y="6260916"/>
              </a:moveTo>
              <a:arcTo wR="3139732" hR="3139732" stAng="5026134" swAng="7477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48C8E-60C9-4CB3-8D86-842297A90438}">
      <dsp:nvSpPr>
        <dsp:cNvPr id="0" name=""/>
        <dsp:cNvSpPr/>
      </dsp:nvSpPr>
      <dsp:spPr>
        <a:xfrm>
          <a:off x="3188665" y="6156176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পাংখুয়া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3188665" y="6156176"/>
        <a:ext cx="1073739" cy="697930"/>
      </dsp:txXfrm>
    </dsp:sp>
    <dsp:sp modelId="{52AAA5D8-6BD4-4884-B74E-5E8EEFD6B4CF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1711922" y="5936030"/>
              </a:moveTo>
              <a:arcTo wR="3139732" hR="3139732" stAng="7022952" swAng="7694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3F7FC-6DBE-4D87-9437-220DA112846C}">
      <dsp:nvSpPr>
        <dsp:cNvPr id="0" name=""/>
        <dsp:cNvSpPr/>
      </dsp:nvSpPr>
      <dsp:spPr>
        <a:xfrm>
          <a:off x="1700378" y="5199713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চাক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1700378" y="5199713"/>
        <a:ext cx="1073739" cy="697930"/>
      </dsp:txXfrm>
    </dsp:sp>
    <dsp:sp modelId="{870D2546-EC4E-4DEB-BCCD-F87509C2264E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499248" y="4838486"/>
              </a:moveTo>
              <a:arcTo wR="3139732" hR="3139732" stAng="8834689" swAng="10734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795E4-A050-4BE2-8D58-346328D5FBFC}">
      <dsp:nvSpPr>
        <dsp:cNvPr id="0" name=""/>
        <dsp:cNvSpPr/>
      </dsp:nvSpPr>
      <dsp:spPr>
        <a:xfrm>
          <a:off x="965455" y="3590455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খ্যাং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965455" y="3590455"/>
        <a:ext cx="1073739" cy="697930"/>
      </dsp:txXfrm>
    </dsp:sp>
    <dsp:sp modelId="{B5DA15A5-48D1-4686-A13B-C613917AEFE6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1212" y="3226968"/>
              </a:moveTo>
              <a:arcTo wR="3139732" hR="3139732" stAng="10704472" swAng="114674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C0EDF-4953-458E-9395-D17B656EEEBF}">
      <dsp:nvSpPr>
        <dsp:cNvPr id="0" name=""/>
        <dsp:cNvSpPr/>
      </dsp:nvSpPr>
      <dsp:spPr>
        <a:xfrm>
          <a:off x="1217229" y="1839333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খুমি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1217229" y="1839333"/>
        <a:ext cx="1073739" cy="697930"/>
      </dsp:txXfrm>
    </dsp:sp>
    <dsp:sp modelId="{8B62B13C-FE6C-46C4-ACAC-F705976AEE59}">
      <dsp:nvSpPr>
        <dsp:cNvPr id="0" name=""/>
        <dsp:cNvSpPr/>
      </dsp:nvSpPr>
      <dsp:spPr>
        <a:xfrm>
          <a:off x="1470367" y="352857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474886" y="1479456"/>
              </a:moveTo>
              <a:arcTo wR="3139732" hR="3139732" stAng="12715446" swAng="8892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696A7-850C-4AA7-A391-812058439A92}">
      <dsp:nvSpPr>
        <dsp:cNvPr id="0" name=""/>
        <dsp:cNvSpPr/>
      </dsp:nvSpPr>
      <dsp:spPr>
        <a:xfrm>
          <a:off x="2375762" y="502314"/>
          <a:ext cx="1073739" cy="697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NikoshBAN" pitchFamily="2" charset="0"/>
              <a:cs typeface="NikoshBAN" pitchFamily="2" charset="0"/>
            </a:rPr>
            <a:t>লুসেই</a:t>
          </a:r>
          <a:endParaRPr lang="en-US" sz="2700" kern="1200" dirty="0">
            <a:latin typeface="NikoshBAN" pitchFamily="2" charset="0"/>
            <a:cs typeface="NikoshBAN" pitchFamily="2" charset="0"/>
          </a:endParaRPr>
        </a:p>
      </dsp:txBody>
      <dsp:txXfrm>
        <a:off x="2375762" y="502314"/>
        <a:ext cx="1073739" cy="697930"/>
      </dsp:txXfrm>
    </dsp:sp>
    <dsp:sp modelId="{A62605C2-6287-43B4-A5F2-41B8DDB8A62F}">
      <dsp:nvSpPr>
        <dsp:cNvPr id="0" name=""/>
        <dsp:cNvSpPr/>
      </dsp:nvSpPr>
      <dsp:spPr>
        <a:xfrm>
          <a:off x="1502085" y="340039"/>
          <a:ext cx="6279465" cy="6279465"/>
        </a:xfrm>
        <a:custGeom>
          <a:avLst/>
          <a:gdLst/>
          <a:ahLst/>
          <a:cxnLst/>
          <a:rect l="0" t="0" r="0" b="0"/>
          <a:pathLst>
            <a:path>
              <a:moveTo>
                <a:pt x="1952393" y="233162"/>
              </a:moveTo>
              <a:arcTo wR="3139732" hR="3139732" stAng="14866794" swAng="5778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E764A-CBAB-4F22-AED8-E0E9E3711C3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EACCB-D7AF-415F-83AA-78C0786D5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E92EB7-C7FC-4492-BAB4-DB12E8EE2B8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42021E-5B11-49BC-BA9C-D975648C6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flow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743200"/>
            <a:ext cx="70627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76400" y="609600"/>
            <a:ext cx="5943600" cy="1219200"/>
          </a:xfrm>
          <a:prstGeom prst="rect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rgbClr val="0070C0"/>
                </a:solidFill>
                <a:latin typeface="SutonnyMJ" pitchFamily="2" charset="0"/>
              </a:rPr>
              <a:t>স্বাগতম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0"/>
            <a:ext cx="2514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খাদ্যাভাসঃ</a:t>
            </a:r>
            <a:endParaRPr lang="en-US" sz="36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2362200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পোশাকঃ</a:t>
            </a:r>
            <a:endParaRPr lang="en-US" sz="32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or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2667000" cy="4000500"/>
          </a:xfrm>
          <a:prstGeom prst="rect">
            <a:avLst/>
          </a:prstGeom>
        </p:spPr>
      </p:pic>
      <p:pic>
        <p:nvPicPr>
          <p:cNvPr id="5" name="Picture 4" descr="3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399" y="1524000"/>
            <a:ext cx="3124201" cy="39013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5562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আনফেং</a:t>
            </a:r>
            <a:endParaRPr lang="en-US" sz="40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দকবান্দা</a:t>
            </a:r>
            <a:endParaRPr lang="en-US" sz="36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514600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উৎসবঃ</a:t>
            </a:r>
            <a:endParaRPr lang="en-US" sz="4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utsho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066800"/>
            <a:ext cx="5880159" cy="43481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0" y="54864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সালজং</a:t>
            </a:r>
            <a:endParaRPr lang="en-US" sz="4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1552793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696200" cy="206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3276600"/>
            <a:ext cx="80010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১.২গারো সমাজের প্রধান কে 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ক.বাবা              খ.মা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গ.ভাই               ঘ. চাচা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800600"/>
            <a:ext cx="80010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১.৩ গারোদের ধর্মীয় অনুষ্ঠান কি 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ক.সালজং           খ.দকরাশাড়ি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গ.অবেং              ঘ.নকমান্দি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45720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শূন্যস্থান পূরণ</a:t>
            </a:r>
            <a:r>
              <a:rPr lang="en-US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করঃ </a:t>
            </a:r>
            <a:endParaRPr lang="en-US" sz="40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89154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ক) গারো জনগোষ্ঠী নিজেদেরকে --------------------মানুষ হিসাবে পরিচয় দিয়ে থাকে।</a:t>
            </a:r>
          </a:p>
          <a:p>
            <a:r>
              <a:rPr lang="bn-BD" sz="2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খ)গারো সমাজ -------------।</a:t>
            </a:r>
          </a:p>
          <a:p>
            <a:r>
              <a:rPr lang="bn-BD" sz="2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গ)গারোরা ------------ ভাষায় কথা বলে।</a:t>
            </a:r>
          </a:p>
          <a:p>
            <a:r>
              <a:rPr lang="bn-BD" sz="2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ঘ)জমির উর্বরতার দেবতা---------------।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62800" cy="1066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579" name="Picture 3" descr="trgg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4915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609600"/>
            <a:ext cx="4876800" cy="990600"/>
          </a:xfrm>
          <a:prstGeom prst="rect">
            <a:avLst/>
          </a:prstGeom>
          <a:solidFill>
            <a:srgbClr val="C000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rgbClr val="FFC000"/>
                </a:solidFill>
                <a:latin typeface="SutonnyMJ" pitchFamily="2" charset="0"/>
              </a:rPr>
              <a:t>উপস্থাপনায়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90600" y="2590800"/>
            <a:ext cx="4648200" cy="2362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</a:rPr>
              <a:t>শাহ আলম মিঞা</a:t>
            </a:r>
          </a:p>
          <a:p>
            <a:pPr algn="ctr">
              <a:defRPr/>
            </a:pPr>
            <a:r>
              <a:rPr lang="en-US" sz="2800" dirty="0">
                <a:solidFill>
                  <a:srgbClr val="00B050"/>
                </a:solidFill>
              </a:rPr>
              <a:t>সহকারী শিক্ষক</a:t>
            </a:r>
          </a:p>
          <a:p>
            <a:pPr algn="ctr">
              <a:defRPr/>
            </a:pPr>
            <a:r>
              <a:rPr lang="en-US" sz="2800" dirty="0">
                <a:solidFill>
                  <a:srgbClr val="00B050"/>
                </a:solidFill>
              </a:rPr>
              <a:t>দক্ষিণ চামুরিয়া সপ্রাবি,</a:t>
            </a:r>
          </a:p>
          <a:p>
            <a:pPr algn="ctr">
              <a:defRPr/>
            </a:pPr>
            <a:r>
              <a:rPr lang="en-US" sz="2800" dirty="0">
                <a:solidFill>
                  <a:srgbClr val="00B050"/>
                </a:solidFill>
              </a:rPr>
              <a:t>কালিহাতি, টাঙ্গাইল। </a:t>
            </a:r>
          </a:p>
        </p:txBody>
      </p:sp>
      <p:pic>
        <p:nvPicPr>
          <p:cNvPr id="12292" name="Picture 2" descr="E: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209800"/>
            <a:ext cx="2646363" cy="30273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785813" y="1571625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42938" y="642938"/>
            <a:ext cx="6286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914400"/>
            <a:ext cx="6429375" cy="1754326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   </a:t>
            </a:r>
            <a:r>
              <a:rPr lang="bn-BD" sz="36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 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36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বাংলাদেশ ও    </a:t>
            </a:r>
          </a:p>
          <a:p>
            <a:r>
              <a:rPr lang="bn-BD" sz="36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      বিশ্ব পরিচয়</a:t>
            </a:r>
            <a:endParaRPr lang="en-US" sz="36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0" y="1598474"/>
            <a:ext cx="77152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বাংলাদেশের বিভিন্ন ক্ষুদ্র জাতিসত্তা নাম বলতে পারবে</a:t>
            </a:r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28688" y="1884224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85938" y="3962400"/>
            <a:ext cx="69294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গারোদের  সংস্কৃতি বর্ণনা করতে পারবে।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28688" y="4210050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304800"/>
            <a:ext cx="4419600" cy="101566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en-US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2" grpId="0"/>
      <p:bldP spid="1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2616200"/>
            <a:ext cx="2500313" cy="5842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81000"/>
            <a:ext cx="87630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বাংলাদেশের কয়েকটি ক্ষুদ্র জাতিসত্তা তাদের সংস্কৃতি </a:t>
            </a:r>
            <a:endParaRPr lang="en-US" sz="4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166170"/>
            <a:ext cx="883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বাংলাদেশে অনেকগুলো-----------------------------------------------------------------------------------------------------------------------------------------সম্পর্কে জানবে।</a:t>
            </a:r>
          </a:p>
          <a:p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গারো</a:t>
            </a:r>
          </a:p>
          <a:p>
            <a:r>
              <a:rPr lang="bn-BD" sz="24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গারো---------------------------------------------------------------------------------------------------------------------------------------------------</a:t>
            </a:r>
            <a:r>
              <a:rPr lang="bn-BD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মেতে উঠে।</a:t>
            </a:r>
            <a:endParaRPr lang="en-US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05200" y="1371600"/>
            <a:ext cx="2438400" cy="621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BAN.MAP1.jpg"/>
          <p:cNvPicPr>
            <a:picLocks noChangeAspect="1"/>
          </p:cNvPicPr>
          <p:nvPr/>
        </p:nvPicPr>
        <p:blipFill>
          <a:blip r:embed="rId3" cstate="print"/>
          <a:srcRect r="60439" b="52222"/>
          <a:stretch>
            <a:fillRect/>
          </a:stretch>
        </p:blipFill>
        <p:spPr>
          <a:xfrm>
            <a:off x="-1447800" y="990600"/>
            <a:ext cx="1447800" cy="243868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 l="6571" t="3980" r="77002" b="78773"/>
          <a:stretch>
            <a:fillRect/>
          </a:stretch>
        </p:blipFill>
        <p:spPr bwMode="auto">
          <a:xfrm>
            <a:off x="-2209800" y="1219200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l="32854" t="26534" r="54004" b="62852"/>
          <a:stretch>
            <a:fillRect/>
          </a:stretch>
        </p:blipFill>
        <p:spPr bwMode="auto">
          <a:xfrm>
            <a:off x="-2514600" y="38862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 l="54209" t="23881" r="34292" b="64179"/>
          <a:stretch>
            <a:fillRect/>
          </a:stretch>
        </p:blipFill>
        <p:spPr bwMode="auto">
          <a:xfrm>
            <a:off x="-2362200" y="4038600"/>
            <a:ext cx="1524000" cy="19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 r="7290"/>
          <a:stretch>
            <a:fillRect/>
          </a:stretch>
        </p:blipFill>
        <p:spPr bwMode="auto">
          <a:xfrm>
            <a:off x="1905000" y="90629"/>
            <a:ext cx="4953000" cy="661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 l="65707" t="23880" r="22793" b="64180"/>
          <a:stretch>
            <a:fillRect/>
          </a:stretch>
        </p:blipFill>
        <p:spPr bwMode="auto">
          <a:xfrm>
            <a:off x="-3810000" y="1066800"/>
            <a:ext cx="1524000" cy="19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 rot="20334692" flipH="1">
            <a:off x="129950" y="473217"/>
            <a:ext cx="126306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220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914400"/>
            <a:ext cx="200145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57B2DB-FB7F-4E49-ABBC-F81A8FE1E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graphicEl>
                                              <a:dgm id="{D957B2DB-FB7F-4E49-ABBC-F81A8FE1E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D957B2DB-FB7F-4E49-ABBC-F81A8FE1E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D957B2DB-FB7F-4E49-ABBC-F81A8FE1E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D957B2DB-FB7F-4E49-ABBC-F81A8FE1E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53B337-A8A9-4471-9716-299C923D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FF53B337-A8A9-4471-9716-299C923D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FF53B337-A8A9-4471-9716-299C923D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FF53B337-A8A9-4471-9716-299C923D8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FF53B337-A8A9-4471-9716-299C923D8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32BAE6-76EB-4D55-8A01-DDFEC5180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E332BAE6-76EB-4D55-8A01-DDFEC5180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E332BAE6-76EB-4D55-8A01-DDFEC5180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E332BAE6-76EB-4D55-8A01-DDFEC5180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332BAE6-76EB-4D55-8A01-DDFEC5180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A1CF6B-351D-46AE-9B51-3AC03503E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91A1CF6B-351D-46AE-9B51-3AC03503E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91A1CF6B-351D-46AE-9B51-3AC03503E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91A1CF6B-351D-46AE-9B51-3AC03503E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91A1CF6B-351D-46AE-9B51-3AC03503E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E63615-D5A2-41C2-A4E6-7BC329AEB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15E63615-D5A2-41C2-A4E6-7BC329AEB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15E63615-D5A2-41C2-A4E6-7BC329AEB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15E63615-D5A2-41C2-A4E6-7BC329AEB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15E63615-D5A2-41C2-A4E6-7BC329AEB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F1FD5A-8B07-4E82-80B9-084F4AF71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2BF1FD5A-8B07-4E82-80B9-084F4AF71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2BF1FD5A-8B07-4E82-80B9-084F4AF71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2BF1FD5A-8B07-4E82-80B9-084F4AF71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2BF1FD5A-8B07-4E82-80B9-084F4AF71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892B41-60B5-43E1-9A46-1889A0C9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graphicEl>
                                              <a:dgm id="{71892B41-60B5-43E1-9A46-1889A0C9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71892B41-60B5-43E1-9A46-1889A0C9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71892B41-60B5-43E1-9A46-1889A0C9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graphicEl>
                                              <a:dgm id="{71892B41-60B5-43E1-9A46-1889A0C91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C90848-6DE1-46C3-B391-EA769E29B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7C90848-6DE1-46C3-B391-EA769E29B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7C90848-6DE1-46C3-B391-EA769E29B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07C90848-6DE1-46C3-B391-EA769E29B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graphicEl>
                                              <a:dgm id="{07C90848-6DE1-46C3-B391-EA769E29B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25E368-1DF6-4F26-AF08-AA32B1D33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1725E368-1DF6-4F26-AF08-AA32B1D33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graphicEl>
                                              <a:dgm id="{1725E368-1DF6-4F26-AF08-AA32B1D33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graphicEl>
                                              <a:dgm id="{1725E368-1DF6-4F26-AF08-AA32B1D33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1725E368-1DF6-4F26-AF08-AA32B1D33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7FD666-204D-4376-A970-1AADF3C76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graphicEl>
                                              <a:dgm id="{D97FD666-204D-4376-A970-1AADF3C76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97FD666-204D-4376-A970-1AADF3C76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97FD666-204D-4376-A970-1AADF3C76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graphicEl>
                                              <a:dgm id="{D97FD666-204D-4376-A970-1AADF3C76B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3C3419-F0E8-4F43-8793-0FECEC7FC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A23C3419-F0E8-4F43-8793-0FECEC7FC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A23C3419-F0E8-4F43-8793-0FECEC7FC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A23C3419-F0E8-4F43-8793-0FECEC7FC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graphicEl>
                                              <a:dgm id="{A23C3419-F0E8-4F43-8793-0FECEC7FC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5F509E-5A68-4BD0-BE99-DA0AF9297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EF5F509E-5A68-4BD0-BE99-DA0AF9297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graphicEl>
                                              <a:dgm id="{EF5F509E-5A68-4BD0-BE99-DA0AF9297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EF5F509E-5A68-4BD0-BE99-DA0AF9297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EF5F509E-5A68-4BD0-BE99-DA0AF9297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C48C8E-60C9-4CB3-8D86-842297A90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graphicEl>
                                              <a:dgm id="{B8C48C8E-60C9-4CB3-8D86-842297A90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B8C48C8E-60C9-4CB3-8D86-842297A90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B8C48C8E-60C9-4CB3-8D86-842297A90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">
                                            <p:graphicEl>
                                              <a:dgm id="{B8C48C8E-60C9-4CB3-8D86-842297A90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AAA5D8-6BD4-4884-B74E-5E8EEFD6B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52AAA5D8-6BD4-4884-B74E-5E8EEFD6B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52AAA5D8-6BD4-4884-B74E-5E8EEFD6B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52AAA5D8-6BD4-4884-B74E-5E8EEFD6B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">
                                            <p:graphicEl>
                                              <a:dgm id="{52AAA5D8-6BD4-4884-B74E-5E8EEFD6B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83F7FC-6DBE-4D87-9437-220DA112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6983F7FC-6DBE-4D87-9437-220DA112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graphicEl>
                                              <a:dgm id="{6983F7FC-6DBE-4D87-9437-220DA112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6983F7FC-6DBE-4D87-9437-220DA1128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6983F7FC-6DBE-4D87-9437-220DA1128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0D2546-EC4E-4DEB-BCCD-F87509C2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>
                                            <p:graphicEl>
                                              <a:dgm id="{870D2546-EC4E-4DEB-BCCD-F87509C2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870D2546-EC4E-4DEB-BCCD-F87509C2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870D2546-EC4E-4DEB-BCCD-F87509C2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">
                                            <p:graphicEl>
                                              <a:dgm id="{870D2546-EC4E-4DEB-BCCD-F87509C22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8795E4-A050-4BE2-8D58-346328D5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AE8795E4-A050-4BE2-8D58-346328D5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AE8795E4-A050-4BE2-8D58-346328D5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">
                                            <p:graphicEl>
                                              <a:dgm id="{AE8795E4-A050-4BE2-8D58-346328D5F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">
                                            <p:graphicEl>
                                              <a:dgm id="{AE8795E4-A050-4BE2-8D58-346328D5F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DA15A5-48D1-4686-A13B-C613917AE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>
                                            <p:graphicEl>
                                              <a:dgm id="{B5DA15A5-48D1-4686-A13B-C613917AE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graphicEl>
                                              <a:dgm id="{B5DA15A5-48D1-4686-A13B-C613917AE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B5DA15A5-48D1-4686-A13B-C613917AE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">
                                            <p:graphicEl>
                                              <a:dgm id="{B5DA15A5-48D1-4686-A13B-C613917AE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1C0EDF-4953-458E-9395-D17B656EE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>
                                            <p:graphicEl>
                                              <a:dgm id="{1C1C0EDF-4953-458E-9395-D17B656EE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1C1C0EDF-4953-458E-9395-D17B656EE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1C1C0EDF-4953-458E-9395-D17B656EE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">
                                            <p:graphicEl>
                                              <a:dgm id="{1C1C0EDF-4953-458E-9395-D17B656EE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62B13C-FE6C-46C4-ACAC-F705976AE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">
                                            <p:graphicEl>
                                              <a:dgm id="{8B62B13C-FE6C-46C4-ACAC-F705976AE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>
                                            <p:graphicEl>
                                              <a:dgm id="{8B62B13C-FE6C-46C4-ACAC-F705976AE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">
                                            <p:graphicEl>
                                              <a:dgm id="{8B62B13C-FE6C-46C4-ACAC-F705976AE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">
                                            <p:graphicEl>
                                              <a:dgm id="{8B62B13C-FE6C-46C4-ACAC-F705976AE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5696A7-850C-4AA7-A391-812058439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graphicEl>
                                              <a:dgm id="{925696A7-850C-4AA7-A391-812058439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">
                                            <p:graphicEl>
                                              <a:dgm id="{925696A7-850C-4AA7-A391-812058439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925696A7-850C-4AA7-A391-812058439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">
                                            <p:graphicEl>
                                              <a:dgm id="{925696A7-850C-4AA7-A391-812058439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2605C2-6287-43B4-A5F2-41B8DDB8A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">
                                            <p:graphicEl>
                                              <a:dgm id="{A62605C2-6287-43B4-A5F2-41B8DDB8A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">
                                            <p:graphicEl>
                                              <a:dgm id="{A62605C2-6287-43B4-A5F2-41B8DDB8A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">
                                            <p:graphicEl>
                                              <a:dgm id="{A62605C2-6287-43B4-A5F2-41B8DDB8A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">
                                            <p:graphicEl>
                                              <a:dgm id="{A62605C2-6287-43B4-A5F2-41B8DDB8A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81000"/>
            <a:ext cx="2057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বাসস্থানঃ</a:t>
            </a:r>
            <a:endParaRPr lang="en-US" sz="36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6082" name="Picture 2" descr="D:\HALIMA\image\g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6714241" cy="5029200"/>
          </a:xfrm>
          <a:prstGeom prst="rect">
            <a:avLst/>
          </a:prstGeom>
          <a:noFill/>
        </p:spPr>
      </p:pic>
      <p:pic>
        <p:nvPicPr>
          <p:cNvPr id="46083" name="Picture 3" descr="D:\HALIMA\image\bari.jpg"/>
          <p:cNvPicPr>
            <a:picLocks noChangeAspect="1" noChangeArrowheads="1"/>
          </p:cNvPicPr>
          <p:nvPr/>
        </p:nvPicPr>
        <p:blipFill>
          <a:blip r:embed="rId3" cstate="print"/>
          <a:srcRect l="38080"/>
          <a:stretch>
            <a:fillRect/>
          </a:stretch>
        </p:blipFill>
        <p:spPr bwMode="auto">
          <a:xfrm>
            <a:off x="1981200" y="914400"/>
            <a:ext cx="6705600" cy="5029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38600" y="5943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নকমান্দি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3276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সমাজব্যবস্থাঃ</a:t>
            </a:r>
            <a:endParaRPr lang="en-US" sz="40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667000"/>
            <a:ext cx="1847850" cy="2466975"/>
          </a:xfrm>
          <a:prstGeom prst="rect">
            <a:avLst/>
          </a:prstGeom>
        </p:spPr>
      </p:pic>
      <p:pic>
        <p:nvPicPr>
          <p:cNvPr id="4" name="Picture 3" descr="D:\HALIMA\image\bari.jpg"/>
          <p:cNvPicPr>
            <a:picLocks noChangeAspect="1" noChangeArrowheads="1"/>
          </p:cNvPicPr>
          <p:nvPr/>
        </p:nvPicPr>
        <p:blipFill>
          <a:blip r:embed="rId3" cstate="print"/>
          <a:srcRect l="38080"/>
          <a:stretch>
            <a:fillRect/>
          </a:stretch>
        </p:blipFill>
        <p:spPr bwMode="auto">
          <a:xfrm>
            <a:off x="4343400" y="2971800"/>
            <a:ext cx="4572000" cy="3429000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 rot="12302501" flipV="1">
            <a:off x="1977191" y="2296825"/>
            <a:ext cx="2616346" cy="202036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মাতৃতান্ত্রিক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648</TotalTime>
  <Words>145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সকলকে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416</cp:revision>
  <dcterms:created xsi:type="dcterms:W3CDTF">2015-06-13T10:04:16Z</dcterms:created>
  <dcterms:modified xsi:type="dcterms:W3CDTF">2021-02-07T15:20:54Z</dcterms:modified>
</cp:coreProperties>
</file>