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4" r:id="rId7"/>
    <p:sldId id="271" r:id="rId8"/>
    <p:sldId id="265" r:id="rId9"/>
    <p:sldId id="266" r:id="rId10"/>
    <p:sldId id="267" r:id="rId11"/>
    <p:sldId id="268" r:id="rId12"/>
    <p:sldId id="269" r:id="rId13"/>
    <p:sldId id="270" r:id="rId14"/>
    <p:sldId id="275" r:id="rId15"/>
    <p:sldId id="273" r:id="rId16"/>
    <p:sldId id="272" r:id="rId17"/>
    <p:sldId id="274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ACA92-3AE0-4E34-AFFE-07A963BD4984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0B853-26AC-43B5-B7E3-7BDA7C588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B853-26AC-43B5-B7E3-7BDA7C5880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35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B853-26AC-43B5-B7E3-7BDA7C5880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3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5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5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64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3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3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6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4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4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5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1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4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15F96-1CC6-4BAD-BFEC-1E8167BC5F8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03B18-110A-4C6D-BB9F-3AAA9A43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2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7668" y="-131376"/>
            <a:ext cx="1243644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</a:p>
          <a:p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355" y="2308303"/>
            <a:ext cx="8588051" cy="423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5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88637" y="5535828"/>
            <a:ext cx="4556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ফোন ব্যাংকিং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971" y="892629"/>
            <a:ext cx="7663544" cy="484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40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0974" y="5934670"/>
            <a:ext cx="4312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এসএমএস ব্যাংকিং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743" y="1175657"/>
            <a:ext cx="6792686" cy="4978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18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5450" y="6088559"/>
            <a:ext cx="34255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 ব্যাংকিং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943" y="1001486"/>
            <a:ext cx="8741228" cy="508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2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6210" y="6027003"/>
            <a:ext cx="3643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এনি  ব্রাঞ্ছ ব্যাংকিং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42" y="1121229"/>
            <a:ext cx="9604202" cy="490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32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819" y="293914"/>
            <a:ext cx="4855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BD" sz="2400" b="1" i="1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2400" b="1" i="1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</a:t>
            </a:r>
            <a:r>
              <a:rPr lang="bn-BD" sz="2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 বিভিন্ন মাধ্যমগুলি চিহ্নিত কর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20" y="1709058"/>
            <a:ext cx="4104724" cy="43465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545" y="790084"/>
            <a:ext cx="6891998" cy="19095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544" y="2735500"/>
            <a:ext cx="6892000" cy="332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2229" y="185057"/>
            <a:ext cx="93067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</a:p>
          <a:p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এটিএম বুথ কিভাবে সেবা দিয়ে থাকে-বর্ননা কর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641" y="2388881"/>
            <a:ext cx="7717971" cy="349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4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68992"/>
            <a:ext cx="1020852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১/ইলেকট্রনিক ব্যাংকিং কি?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২/ইলেকট্রনিক ব্যাংকিং এর ৩টি মাধ্যম এর নাম বল?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৩/এনি ব্রাঞ্ছ ব্যাংকিং কাকে বলে?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৪/ইলেকট্রনিক ব্যাংকিং কত ঘন্টা সেবা দিয়ে থাকে?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৫/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ATM</a:t>
            </a:r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-এর পূর্ণরুপ কি?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4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943" y="2"/>
            <a:ext cx="66991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</a:t>
            </a:r>
          </a:p>
          <a:p>
            <a:r>
              <a:rPr lang="bn-BD" sz="2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 ও ক্রেডিট কার্ড এর মধ্যে পার্থক্য কর</a:t>
            </a:r>
            <a:endParaRPr lang="en-US" sz="2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3458" y="1794688"/>
            <a:ext cx="5497286" cy="4856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7" y="1794687"/>
            <a:ext cx="6131383" cy="485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19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34035" y="-309271"/>
            <a:ext cx="477727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9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086" y="1062681"/>
            <a:ext cx="7445828" cy="483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79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6562" y="575450"/>
            <a:ext cx="10906897" cy="5798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BD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প্রবীর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শীল</a:t>
            </a: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নজরুলনগর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বিদ্যালয়,খুলনা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0963" y="1327665"/>
            <a:ext cx="12562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  <a:r>
              <a:rPr lang="bn-BD" sz="6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শ্রেণি-নবম</a:t>
            </a:r>
            <a:endParaRPr lang="bn-BD" sz="6000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বিষয়-ফিন্যান্স </a:t>
            </a:r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ব্যাংকিং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00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1196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" y="419120"/>
            <a:ext cx="9632621" cy="574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8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9" y="581766"/>
            <a:ext cx="10101942" cy="553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6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0019" y="1094174"/>
            <a:ext cx="8688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</a:t>
            </a:r>
            <a:r>
              <a:rPr lang="bn-BD" sz="88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ব্যাংকিং এর বিভিন্ন পণ্য ও সেবা</a:t>
            </a:r>
            <a:endParaRPr lang="en-US" sz="8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0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5534" y="1153052"/>
            <a:ext cx="115050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১/ইলেকট্রনিক ব্যাংকিং কি তা বলতে পারবে।</a:t>
            </a:r>
          </a:p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২/ইলেকট্রনিক ব্যাংকিং এর মাধ্যমগুলি কি কি তা বলতে পারবে।</a:t>
            </a:r>
          </a:p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৩/ “ইন্টারনেট ব্যাংকিং “-এর বর্ননা করতে পারবে।</a:t>
            </a:r>
          </a:p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৪/এটিএম বুথ থেকে কিভাবে টাকা তোলা যায়-ব্যাখ্যা </a:t>
            </a:r>
            <a:r>
              <a:rPr lang="bn-BD" sz="440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08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7131" y="5657671"/>
            <a:ext cx="7172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 ও ক্রেডিট কার্ড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7136"/>
            <a:ext cx="12192000" cy="541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9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1030" y="5560542"/>
            <a:ext cx="32245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এটিএম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114" y="1088570"/>
            <a:ext cx="6977743" cy="469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95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144</Words>
  <Application>Microsoft Office PowerPoint</Application>
  <PresentationFormat>Widescreen</PresentationFormat>
  <Paragraphs>34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77</cp:revision>
  <dcterms:created xsi:type="dcterms:W3CDTF">2015-05-03T03:24:10Z</dcterms:created>
  <dcterms:modified xsi:type="dcterms:W3CDTF">2021-01-05T07:36:56Z</dcterms:modified>
</cp:coreProperties>
</file>