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CBE5EF0-97F2-46D9-9841-2C4D4ABD8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36A51FD-5E9B-4275-B2DF-95671117B6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47" y="330860"/>
            <a:ext cx="7740208" cy="5160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8910" y="5503858"/>
            <a:ext cx="775854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all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995"/>
            <a:ext cx="11998035" cy="6858000"/>
            <a:chOff x="32933" y="53440"/>
            <a:chExt cx="11998035" cy="6858000"/>
          </a:xfrm>
          <a:solidFill>
            <a:srgbClr val="C00000"/>
          </a:solidFill>
        </p:grpSpPr>
        <p:sp>
          <p:nvSpPr>
            <p:cNvPr id="7" name="Rectangle 6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342" y="0"/>
            <a:ext cx="12079407" cy="6743222"/>
            <a:chOff x="62342" y="0"/>
            <a:chExt cx="12079407" cy="6743222"/>
          </a:xfrm>
        </p:grpSpPr>
        <p:sp>
          <p:nvSpPr>
            <p:cNvPr id="12" name="5-Point Star 11"/>
            <p:cNvSpPr/>
            <p:nvPr/>
          </p:nvSpPr>
          <p:spPr>
            <a:xfrm>
              <a:off x="152398" y="512278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1587567" y="5408503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29489" y="5633641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796629" y="6107957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29489" y="38874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11178735" y="582224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62342" y="77728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0823437" y="617179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865903" y="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0978876" y="56043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455826" y="89361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0513897" y="12611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9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05344" y="277089"/>
            <a:ext cx="10058399" cy="1399309"/>
          </a:xfrm>
          <a:prstGeom prst="fra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Teacher’s loud reading</a:t>
            </a: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3" y="2008909"/>
            <a:ext cx="786072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11B94D-5DCA-475B-9063-01BB787E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4" y="2544388"/>
            <a:ext cx="3403827" cy="30667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8" name="Rectangle 7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4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866526"/>
            <a:ext cx="10820400" cy="50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4" name="Rectangle 3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9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6"/>
          <a:stretch/>
        </p:blipFill>
        <p:spPr bwMode="auto">
          <a:xfrm>
            <a:off x="8021783" y="217052"/>
            <a:ext cx="4017818" cy="542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872836"/>
            <a:ext cx="78139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Aziz Ahmed is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father. He is a pilot of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Bangladesh Airlines. He flies to other countries. He travels to India, Thailand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Chaina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often. He loves to travel. He is 39 years old.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6" name="Rectangle 5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09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4" y="235527"/>
            <a:ext cx="1069570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Match the words with their meanings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3644"/>
              </p:ext>
            </p:extLst>
          </p:nvPr>
        </p:nvGraphicFramePr>
        <p:xfrm>
          <a:off x="651164" y="1731047"/>
          <a:ext cx="8386618" cy="438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93309"/>
                <a:gridCol w="4193309"/>
              </a:tblGrid>
              <a:tr h="54803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803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Student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i)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look after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03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b)Hospital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ii) sick people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03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c)Patient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iii) journey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03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d)Take care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iv) health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centre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918">
                <a:tc>
                  <a:txBody>
                    <a:bodyPr/>
                    <a:lstStyle/>
                    <a:p>
                      <a:r>
                        <a:rPr lang="en-US" sz="3600" b="1" smtClean="0">
                          <a:latin typeface="Times New Roman" pitchFamily="18" charset="0"/>
                          <a:cs typeface="Times New Roman" pitchFamily="18" charset="0"/>
                        </a:rPr>
                        <a:t>e)Travel</a:t>
                      </a:r>
                      <a:endParaRPr lang="en-US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v) learner</a:t>
                      </a:r>
                    </a:p>
                    <a:p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9210686" y="2507671"/>
            <a:ext cx="2759641" cy="25098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310253" y="1537855"/>
            <a:ext cx="2466111" cy="9282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.W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8" name="Rectangle 7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55" y="512618"/>
            <a:ext cx="773083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Cheek your G.W activity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417" y="1939636"/>
            <a:ext cx="7176655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Student    –  learner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Hospital   – health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Patient      -  sick people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Take care – look after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Travel       -   journey</a:t>
            </a:r>
          </a:p>
          <a:p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7" name="Rectangle 6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81" y="81822"/>
            <a:ext cx="78970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Say and write ‘true’ or ‘false’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954" y="1122219"/>
            <a:ext cx="691341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elder sister.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191" y="1756643"/>
            <a:ext cx="656878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Only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a good student.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1" y="2508977"/>
            <a:ext cx="728749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c) A doctor looks after the patients.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954" y="3236624"/>
            <a:ext cx="786591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d) We go to the hospital when we feel ill.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954" y="3992994"/>
            <a:ext cx="676448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mother works at a bank.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954" y="4813297"/>
            <a:ext cx="594013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f)  Aziz Ahmed loves to travel.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4027" y="81822"/>
            <a:ext cx="2332576" cy="3264471"/>
            <a:chOff x="9381672" y="789709"/>
            <a:chExt cx="2741055" cy="3283527"/>
          </a:xfrm>
        </p:grpSpPr>
        <p:sp>
          <p:nvSpPr>
            <p:cNvPr id="10" name="Oval 9"/>
            <p:cNvSpPr/>
            <p:nvPr/>
          </p:nvSpPr>
          <p:spPr>
            <a:xfrm>
              <a:off x="9381672" y="789709"/>
              <a:ext cx="2624433" cy="109450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31F7952-F1F7-43A3-A1B1-D40602B6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672" y="1884218"/>
              <a:ext cx="2741055" cy="21890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244027" y="3838441"/>
            <a:ext cx="2538936" cy="2674917"/>
            <a:chOff x="8472919" y="764057"/>
            <a:chExt cx="3143250" cy="3186205"/>
          </a:xfrm>
        </p:grpSpPr>
        <p:sp>
          <p:nvSpPr>
            <p:cNvPr id="13" name="Oval 12"/>
            <p:cNvSpPr/>
            <p:nvPr/>
          </p:nvSpPr>
          <p:spPr>
            <a:xfrm>
              <a:off x="8765641" y="764057"/>
              <a:ext cx="2595050" cy="928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EDF677-07A5-4E10-AFD2-9D4EF504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919" y="1692311"/>
              <a:ext cx="3143250" cy="225795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6" name="Rectangle 15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4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8828" y="5493428"/>
            <a:ext cx="68356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Where does he travel often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827" y="1013623"/>
            <a:ext cx="80133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a) What’s the name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Farzana’s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school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854" y="1862388"/>
            <a:ext cx="592037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How is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as a student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854" y="2915977"/>
            <a:ext cx="58019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c) What is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8827" y="3719743"/>
            <a:ext cx="66491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d) How does a doctor help us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8827" y="4676056"/>
            <a:ext cx="723746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e) Where is Aziz Ahmed workplace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4618" y="75686"/>
            <a:ext cx="91855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59069" y="2293526"/>
            <a:ext cx="2538936" cy="2674917"/>
            <a:chOff x="8472919" y="764057"/>
            <a:chExt cx="3143250" cy="3186205"/>
          </a:xfrm>
        </p:grpSpPr>
        <p:sp>
          <p:nvSpPr>
            <p:cNvPr id="13" name="Oval 12"/>
            <p:cNvSpPr/>
            <p:nvPr/>
          </p:nvSpPr>
          <p:spPr>
            <a:xfrm>
              <a:off x="8765641" y="764057"/>
              <a:ext cx="2595050" cy="928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EDF677-07A5-4E10-AFD2-9D4EF504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919" y="1692311"/>
              <a:ext cx="3143250" cy="225795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6" name="Rectangle 15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6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1" y="-1"/>
            <a:ext cx="9407235" cy="5666510"/>
            <a:chOff x="1972901" y="126552"/>
            <a:chExt cx="5911913" cy="3087703"/>
          </a:xfrm>
        </p:grpSpPr>
        <p:sp>
          <p:nvSpPr>
            <p:cNvPr id="4" name="Isosceles Triangle 3"/>
            <p:cNvSpPr/>
            <p:nvPr/>
          </p:nvSpPr>
          <p:spPr>
            <a:xfrm>
              <a:off x="1972901" y="126552"/>
              <a:ext cx="5911913" cy="1261821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5892" y="1398219"/>
              <a:ext cx="5541818" cy="18160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Write a short composition about ‘your family’ in at least 5 sentences.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500746" y="1161338"/>
            <a:ext cx="471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9EDF677-07A5-4E10-AFD2-9D4EF504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905" y="2358569"/>
            <a:ext cx="2538936" cy="27399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9" name="Rectangle 8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531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5" name="Rectangle 4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13" y="2875816"/>
            <a:ext cx="4016087" cy="382385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125065" y="581892"/>
            <a:ext cx="6026727" cy="261850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34240" y="3430990"/>
            <a:ext cx="3303444" cy="196041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408753" y="3356265"/>
            <a:ext cx="3303444" cy="196041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3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582" y="611970"/>
            <a:ext cx="763385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056" y="2426916"/>
            <a:ext cx="436205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7055" y="4419506"/>
            <a:ext cx="612370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Madhupur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Tangail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0C3E49-F0A5-4310-A26D-0CDEE22AA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0" y="846236"/>
            <a:ext cx="1768958" cy="1965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13161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1618" y="995"/>
            <a:ext cx="11866417" cy="1068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2" name="Rectangle 11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324716" y="1612051"/>
            <a:ext cx="475535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Afzal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2145" y="3311674"/>
            <a:ext cx="743989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Kuralia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342" y="0"/>
            <a:ext cx="12079407" cy="6743222"/>
            <a:chOff x="62342" y="0"/>
            <a:chExt cx="12079407" cy="6743222"/>
          </a:xfrm>
        </p:grpSpPr>
        <p:sp>
          <p:nvSpPr>
            <p:cNvPr id="18" name="5-Point Star 17"/>
            <p:cNvSpPr/>
            <p:nvPr/>
          </p:nvSpPr>
          <p:spPr>
            <a:xfrm>
              <a:off x="152398" y="512278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87567" y="5408503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29489" y="5633641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796629" y="6107957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429489" y="38874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1178735" y="582224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2342" y="77728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0823437" y="617179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865903" y="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10978876" y="56043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1455826" y="89361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0513897" y="12611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45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07673" y="0"/>
            <a:ext cx="5805054" cy="13438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Lesson’s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2518" y="1768267"/>
            <a:ext cx="247050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Class: Four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639" y="2940525"/>
            <a:ext cx="25353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Unit: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6021" y="4098060"/>
            <a:ext cx="402914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Title’s of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3928" y="5583382"/>
            <a:ext cx="33112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Date: 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8.02.2021 </a:t>
            </a:r>
            <a:endParaRPr lang="en-US" sz="32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5343" y="1768268"/>
            <a:ext cx="361604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998" y="2940525"/>
            <a:ext cx="248689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Lesson:1-2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473" y="4138180"/>
            <a:ext cx="23899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Family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6" name="Rectangle 15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Content Placeholder 4">
            <a:extLst>
              <a:ext uri="{FF2B5EF4-FFF2-40B4-BE49-F238E27FC236}">
                <a16:creationId xmlns="" xmlns:a16="http://schemas.microsoft.com/office/drawing/2014/main" id="{3AA7BDCE-85F6-4F63-8E28-259E6C4A3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9863" y="1343891"/>
            <a:ext cx="2119013" cy="2683084"/>
          </a:xfrm>
        </p:spPr>
      </p:pic>
      <p:grpSp>
        <p:nvGrpSpPr>
          <p:cNvPr id="20" name="Group 19"/>
          <p:cNvGrpSpPr/>
          <p:nvPr/>
        </p:nvGrpSpPr>
        <p:grpSpPr>
          <a:xfrm>
            <a:off x="62342" y="0"/>
            <a:ext cx="12079407" cy="6743222"/>
            <a:chOff x="62342" y="0"/>
            <a:chExt cx="12079407" cy="6743222"/>
          </a:xfrm>
        </p:grpSpPr>
        <p:sp>
          <p:nvSpPr>
            <p:cNvPr id="21" name="5-Point Star 20"/>
            <p:cNvSpPr/>
            <p:nvPr/>
          </p:nvSpPr>
          <p:spPr>
            <a:xfrm>
              <a:off x="152398" y="512278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1587567" y="5408503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29489" y="5633641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96629" y="6107957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429489" y="38874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178735" y="582224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62342" y="77728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0823437" y="617179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65903" y="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0978876" y="56043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1455826" y="89361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10513897" y="12611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24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6" y="1415021"/>
            <a:ext cx="8021782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  <a:r>
              <a:rPr lang="en-US" sz="1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recognize sound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 the context of words.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.recognize which syllable in a word is stressed.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understand questions about family and friends.</a:t>
            </a:r>
            <a:b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.4.1.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understand statement made by the teacher and students.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0036" y="3208393"/>
            <a:ext cx="7910945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repeat after the teacher and say words, phrases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sentences with proper sounds stress and intonation.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6.2.1-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talk about people, objects, events, etc.</a:t>
            </a:r>
            <a:endParaRPr lang="ru-RU" sz="2000" b="1" dirty="0">
              <a:solidFill>
                <a:srgbClr val="C00000"/>
              </a:solidFill>
              <a:cs typeface="NikoshBAN" panose="02000000000000000000" pitchFamily="2" charset="0"/>
            </a:endParaRP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0036" y="5056176"/>
            <a:ext cx="951807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1.4.1.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 words, phrases and, sentences in the text with proper pronunciation, stress and intonation.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5.1.1.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short paragraph, dialogues, simple letters  and other text materials.</a:t>
            </a:r>
            <a:endParaRPr lang="ru-RU" b="1" dirty="0">
              <a:solidFill>
                <a:srgbClr val="7030A0"/>
              </a:solidFill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399" y="110836"/>
            <a:ext cx="685107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0" name="Rectangle 9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42" y="0"/>
            <a:ext cx="12079407" cy="6743222"/>
            <a:chOff x="62342" y="0"/>
            <a:chExt cx="12079407" cy="6743222"/>
          </a:xfrm>
        </p:grpSpPr>
        <p:sp>
          <p:nvSpPr>
            <p:cNvPr id="14" name="5-Point Star 13"/>
            <p:cNvSpPr/>
            <p:nvPr/>
          </p:nvSpPr>
          <p:spPr>
            <a:xfrm>
              <a:off x="152398" y="512278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1587567" y="5408503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29489" y="5633641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796629" y="6107957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29489" y="38874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178735" y="582224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62342" y="77728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10823437" y="617179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65903" y="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0978876" y="56043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55826" y="89361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0513897" y="12611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289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342" y="0"/>
            <a:ext cx="12079407" cy="6743222"/>
            <a:chOff x="62342" y="0"/>
            <a:chExt cx="12079407" cy="6743222"/>
          </a:xfrm>
        </p:grpSpPr>
        <p:sp>
          <p:nvSpPr>
            <p:cNvPr id="5" name="5-Point Star 4"/>
            <p:cNvSpPr/>
            <p:nvPr/>
          </p:nvSpPr>
          <p:spPr>
            <a:xfrm>
              <a:off x="152398" y="512278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1587567" y="5408503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29489" y="5633641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796629" y="6107957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29489" y="38874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1178735" y="582224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2342" y="77728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0823437" y="6171792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65903" y="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0978876" y="560430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1455826" y="893619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0513897" y="126118"/>
              <a:ext cx="554182" cy="57143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8" name="Rectangle 17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9" y="1840709"/>
            <a:ext cx="3036954" cy="28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28" y="1769204"/>
            <a:ext cx="3130013" cy="224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1" y="1722256"/>
            <a:ext cx="2889972" cy="242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13" y="1722256"/>
            <a:ext cx="2679121" cy="228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9433" y="4663510"/>
            <a:ext cx="305910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family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599" y="4614031"/>
            <a:ext cx="27487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students go to school.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6036" y="4614031"/>
            <a:ext cx="22305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doctor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47931" y="4614030"/>
            <a:ext cx="19396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pilot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2327564" y="85152"/>
            <a:ext cx="7509163" cy="167800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see some pictures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61309" y="0"/>
            <a:ext cx="7453746" cy="238298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429000" y="2105889"/>
            <a:ext cx="4918364" cy="250767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53" y="2104123"/>
            <a:ext cx="3036954" cy="28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10" name="Rectangle 9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5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5" y="157186"/>
            <a:ext cx="105156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Open your book at page 6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D3D2F4-23BB-4F21-8329-800AC8B89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8" r="19418"/>
          <a:stretch/>
        </p:blipFill>
        <p:spPr>
          <a:xfrm>
            <a:off x="9017389" y="1417872"/>
            <a:ext cx="2565011" cy="349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2" y="1311395"/>
            <a:ext cx="6553199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8" name="Rectangle 7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76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855" y="415636"/>
            <a:ext cx="719050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Let’s see some 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56508" y="1612678"/>
            <a:ext cx="7924801" cy="5003783"/>
            <a:chOff x="1302327" y="1591646"/>
            <a:chExt cx="7924801" cy="5003783"/>
          </a:xfrm>
        </p:grpSpPr>
        <p:sp>
          <p:nvSpPr>
            <p:cNvPr id="6" name="TextBox 5"/>
            <p:cNvSpPr txBox="1"/>
            <p:nvPr/>
          </p:nvSpPr>
          <p:spPr>
            <a:xfrm>
              <a:off x="5133110" y="1764176"/>
              <a:ext cx="3352800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control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0091" y="3418820"/>
              <a:ext cx="205047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School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3110" y="3409292"/>
              <a:ext cx="4094018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ducational institute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0091" y="4828540"/>
              <a:ext cx="238298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Student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3110" y="4821844"/>
              <a:ext cx="2105891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learner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2327" y="5911736"/>
              <a:ext cx="2978728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Hospital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1545" y="5897322"/>
              <a:ext cx="339436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ealth Centre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055919" y="1591646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48547" y="3246290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48547" y="4656010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48547" y="5727149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327" y="1689702"/>
              <a:ext cx="2286000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Government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22" name="Rectangle 21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6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8026" y="346363"/>
            <a:ext cx="7353856" cy="6062338"/>
            <a:chOff x="845982" y="159979"/>
            <a:chExt cx="7353856" cy="6062338"/>
          </a:xfrm>
        </p:grpSpPr>
        <p:sp>
          <p:nvSpPr>
            <p:cNvPr id="4" name="TextBox 3"/>
            <p:cNvSpPr txBox="1"/>
            <p:nvPr/>
          </p:nvSpPr>
          <p:spPr>
            <a:xfrm>
              <a:off x="1122388" y="346363"/>
              <a:ext cx="238298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Doctor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08000" y="332509"/>
              <a:ext cx="2353564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physician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7744" y="1640788"/>
              <a:ext cx="214762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Take care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00659" y="1640788"/>
              <a:ext cx="316824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ook after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2388" y="3087846"/>
              <a:ext cx="223588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Patient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7289" y="3031033"/>
              <a:ext cx="2824275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ick people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2388" y="4327267"/>
              <a:ext cx="1926979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Pilot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1382" y="4327267"/>
              <a:ext cx="3378456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ho flies plane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5982" y="5526567"/>
              <a:ext cx="2368273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Travel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0751" y="5580266"/>
              <a:ext cx="2537349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journey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69328" y="159979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77751" y="1468258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00139" y="2915316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842753" y="4154737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880339" y="5354037"/>
              <a:ext cx="852054" cy="868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32" y="1990"/>
            <a:ext cx="11998035" cy="6858000"/>
            <a:chOff x="32933" y="53440"/>
            <a:chExt cx="11998035" cy="6858000"/>
          </a:xfrm>
        </p:grpSpPr>
        <p:sp>
          <p:nvSpPr>
            <p:cNvPr id="21" name="Rectangle 20"/>
            <p:cNvSpPr/>
            <p:nvPr/>
          </p:nvSpPr>
          <p:spPr>
            <a:xfrm>
              <a:off x="131618" y="6751120"/>
              <a:ext cx="11866417" cy="10688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32933" y="53440"/>
              <a:ext cx="131618" cy="6858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4551" y="54435"/>
              <a:ext cx="11866417" cy="1068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73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321</TotalTime>
  <Words>420</Words>
  <Application>Microsoft Office PowerPoint</Application>
  <PresentationFormat>Custom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33</cp:revision>
  <dcterms:created xsi:type="dcterms:W3CDTF">2020-12-01T01:39:00Z</dcterms:created>
  <dcterms:modified xsi:type="dcterms:W3CDTF">2021-02-08T05:33:40Z</dcterms:modified>
</cp:coreProperties>
</file>