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1" r:id="rId5"/>
    <p:sldId id="272" r:id="rId6"/>
    <p:sldId id="258" r:id="rId7"/>
    <p:sldId id="265" r:id="rId8"/>
    <p:sldId id="264" r:id="rId9"/>
    <p:sldId id="259" r:id="rId10"/>
    <p:sldId id="260" r:id="rId11"/>
    <p:sldId id="261" r:id="rId12"/>
    <p:sldId id="263" r:id="rId13"/>
    <p:sldId id="269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shaifulislammt1991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4" name="Rectangle 3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154564"/>
            <a:ext cx="8825345" cy="65527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692" y="2198366"/>
            <a:ext cx="8825345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8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75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8" y="5181601"/>
            <a:ext cx="8756072" cy="15256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4343399" cy="464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" y="384464"/>
            <a:ext cx="4260272" cy="46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67"/>
          <a:stretch/>
        </p:blipFill>
        <p:spPr>
          <a:xfrm>
            <a:off x="304801" y="5140036"/>
            <a:ext cx="8534400" cy="14893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299" y="1676400"/>
            <a:ext cx="3305991" cy="3269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70"/>
          <a:stretch/>
        </p:blipFill>
        <p:spPr>
          <a:xfrm>
            <a:off x="304801" y="1676400"/>
            <a:ext cx="2341416" cy="3269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18" y="1676400"/>
            <a:ext cx="2786546" cy="3269672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" t="2868" r="-325" b="54465"/>
          <a:stretch/>
        </p:blipFill>
        <p:spPr>
          <a:xfrm>
            <a:off x="346364" y="318655"/>
            <a:ext cx="8534400" cy="12053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27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8" r="25089" b="20055"/>
          <a:stretch/>
        </p:blipFill>
        <p:spPr>
          <a:xfrm>
            <a:off x="1790700" y="685800"/>
            <a:ext cx="5562601" cy="353470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38200" y="4648200"/>
            <a:ext cx="7543800" cy="1371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মুসাফিরের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1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lowchart: Direct Access Storage 6"/>
          <p:cNvSpPr/>
          <p:nvPr/>
        </p:nvSpPr>
        <p:spPr>
          <a:xfrm>
            <a:off x="1981200" y="381000"/>
            <a:ext cx="5029200" cy="1447800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113282"/>
            <a:ext cx="8514570" cy="4164881"/>
          </a:xfrm>
          <a:prstGeom prst="rect">
            <a:avLst/>
          </a:prstGeom>
          <a:noFill/>
          <a:ln w="57150" cmpd="tri">
            <a:solidFill>
              <a:schemeClr val="tx1"/>
            </a:solidFill>
          </a:ln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মুসাফির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কসর শব্দের অর্থ কী?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ধরনের ভ্রমণকারীর  উপর মুসাফিরের হুকুম প্রযোজ্য হবে?</a:t>
            </a:r>
          </a:p>
          <a:p>
            <a:pPr marL="569488" indent="-569488">
              <a:buClr>
                <a:srgbClr val="0070C0"/>
              </a:buClr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আল্লাহর দেওয়া সদাকা কোনটি যা রাসূল (সাঃ) আমাদের গ্রহণ করতে বলেছেন?</a:t>
            </a:r>
            <a:endParaRPr lang="bn-BD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0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09" y="533400"/>
            <a:ext cx="6858000" cy="356616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28600" y="4648200"/>
            <a:ext cx="862791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কসর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মুসাফিরের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নিয়ামত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87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4000" y="304800"/>
            <a:ext cx="8585200" cy="6248400"/>
            <a:chOff x="254000" y="304800"/>
            <a:chExt cx="8585200" cy="62484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000" y="304800"/>
              <a:ext cx="8585200" cy="62484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4000" y="1981200"/>
              <a:ext cx="858520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700" dirty="0" err="1" smtClean="0">
                  <a:latin typeface="NikoshBAN" pitchFamily="2" charset="0"/>
                  <a:cs typeface="NikoshBAN" pitchFamily="2" charset="0"/>
                </a:rPr>
                <a:t>ধন্যবাদ</a:t>
              </a:r>
              <a:r>
                <a:rPr lang="en-US" sz="287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7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050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471055" y="286040"/>
            <a:ext cx="8229600" cy="1143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গংগারহাট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এ,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ফুলবাড়ী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shaifulislammt1991@gmail.com</a:t>
            </a: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০১৭৪০২৯৩২৭২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4648200" y="1607127"/>
            <a:ext cx="4038600" cy="45259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৭ম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উপস্থিতঃ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</p:txBody>
      </p:sp>
      <p:pic>
        <p:nvPicPr>
          <p:cNvPr id="14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1981200" cy="1623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83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453"/>
            <a:ext cx="7924800" cy="63869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2454"/>
            <a:ext cx="8420100" cy="638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28600"/>
            <a:ext cx="8576404" cy="6477000"/>
            <a:chOff x="304800" y="228600"/>
            <a:chExt cx="8576404" cy="6477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228600"/>
              <a:ext cx="8576404" cy="6477000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4876800"/>
              <a:ext cx="6952391" cy="11811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7196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057400"/>
            <a:ext cx="8534400" cy="36416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101242" tIns="50621" rIns="101242" bIns="50621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54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u="sng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5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মুসাফির এর পরিচয়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সালাতুল কসর কী তা বলতে পারবে।</a:t>
            </a:r>
          </a:p>
          <a:p>
            <a:pPr marL="569488" indent="-569488">
              <a:buFont typeface="+mj-lt"/>
              <a:buAutoNum type="arabicPeriod"/>
            </a:pP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মুসাফিরের সালাত আদায়ের নিয়ম বর্ণনা করতে পারবে।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87036"/>
            <a:ext cx="4838077" cy="10255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101242" tIns="50621" rIns="101242" bIns="50621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30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1" y="381000"/>
            <a:ext cx="3588331" cy="60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79" b="60994"/>
          <a:stretch/>
        </p:blipFill>
        <p:spPr>
          <a:xfrm>
            <a:off x="368709" y="5891645"/>
            <a:ext cx="3595255" cy="4087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7" y="1323109"/>
            <a:ext cx="3910780" cy="43641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4260274" y="1350817"/>
            <a:ext cx="4682836" cy="4364183"/>
            <a:chOff x="3546764" y="1274617"/>
            <a:chExt cx="4682836" cy="32480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1400" y="1274617"/>
              <a:ext cx="4648200" cy="324802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546764" y="2850494"/>
              <a:ext cx="4682836" cy="1672148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কমপক্ষে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৪৮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মাইল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দুরবর্তী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কোনো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স্থানে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যাওয়ার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নিয়তে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কোন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ব্যাক্তি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বাড়ি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বের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হলে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শরিয়তের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পরিভাষায়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তাকে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মুসাফির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গন্তব্যস্থলে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কমপক্ষে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পনেরো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দিন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অবস্থানের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নিয়ত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পর্যন্ত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 এ </a:t>
              </a:r>
              <a:r>
                <a:rPr lang="en-US" sz="2800" b="1" dirty="0" err="1" smtClean="0">
                  <a:latin typeface="NikoshBAN" pitchFamily="2" charset="0"/>
                  <a:cs typeface="NikoshBAN" pitchFamily="2" charset="0"/>
                </a:rPr>
                <a:t>হুকুম</a:t>
              </a:r>
              <a:r>
                <a:rPr lang="en-US" sz="2800" b="1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4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3" t="4892" r="34917" b="20467"/>
          <a:stretch/>
        </p:blipFill>
        <p:spPr>
          <a:xfrm>
            <a:off x="3633424" y="983673"/>
            <a:ext cx="1877154" cy="2854036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>
            <a:off x="762085" y="4475018"/>
            <a:ext cx="7619831" cy="144272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মুসাফির এর পরিচয় দাও।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2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5237635"/>
            <a:ext cx="8530014" cy="1315565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1242" tIns="50621" rIns="101242" bIns="50621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শরিয়ত মুসাফিরকে সংক্ষিপ্ত আকারে সালাত আদায়ের সুযোগ দিয়েছে। একে বলা হয় কসর।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401783"/>
            <a:ext cx="853001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6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2" y="5219514"/>
            <a:ext cx="8613668" cy="13336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8983"/>
          <a:stretch/>
        </p:blipFill>
        <p:spPr>
          <a:xfrm>
            <a:off x="253241" y="2819400"/>
            <a:ext cx="4318760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4" y="228600"/>
            <a:ext cx="4346469" cy="2359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423" y="228600"/>
            <a:ext cx="414077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179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2006-08-16T00:00:00Z</dcterms:created>
  <dcterms:modified xsi:type="dcterms:W3CDTF">2021-02-08T01:24:34Z</dcterms:modified>
</cp:coreProperties>
</file>