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57" r:id="rId5"/>
    <p:sldId id="258" r:id="rId6"/>
    <p:sldId id="261" r:id="rId7"/>
    <p:sldId id="268" r:id="rId8"/>
    <p:sldId id="269" r:id="rId9"/>
    <p:sldId id="270" r:id="rId10"/>
    <p:sldId id="259" r:id="rId11"/>
    <p:sldId id="260" r:id="rId12"/>
    <p:sldId id="262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5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0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8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2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9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6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7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6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3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9177-7A7A-4CAD-8BB8-8E8D224A55B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898E6-7F0C-4BFE-AA3C-2298F2AD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5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 feels good to sit beside you. — Steem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61" y="0"/>
            <a:ext cx="11820939" cy="653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8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" b="7611"/>
          <a:stretch/>
        </p:blipFill>
        <p:spPr>
          <a:xfrm>
            <a:off x="251791" y="198783"/>
            <a:ext cx="11940209" cy="654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259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625962"/>
            <a:ext cx="12192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    For Example: Sometimes we wish to watch a horror mov</a:t>
            </a:r>
            <a:r>
              <a:rPr lang="en-US" sz="2800" dirty="0" smtClean="0">
                <a:solidFill>
                  <a:srgbClr val="00B050"/>
                </a:solidFill>
              </a:rPr>
              <a:t>ie.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60"/>
          <a:stretch/>
        </p:blipFill>
        <p:spPr>
          <a:xfrm>
            <a:off x="0" y="0"/>
            <a:ext cx="121920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39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5"/>
          <a:stretch/>
        </p:blipFill>
        <p:spPr>
          <a:xfrm>
            <a:off x="185529" y="172277"/>
            <a:ext cx="11807687" cy="64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2" y="1272208"/>
            <a:ext cx="11118574" cy="377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" t="4934" b="3963"/>
          <a:stretch/>
        </p:blipFill>
        <p:spPr>
          <a:xfrm>
            <a:off x="662609" y="450574"/>
            <a:ext cx="11466152" cy="597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6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313"/>
            <a:ext cx="11794434" cy="62285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58609" y="4887508"/>
            <a:ext cx="1643269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Second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75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7583" y="781878"/>
            <a:ext cx="8362121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Sentence Connector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2994990" y="2756452"/>
            <a:ext cx="583095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Question no.10</a:t>
            </a:r>
          </a:p>
          <a:p>
            <a:pPr algn="ctr"/>
            <a:r>
              <a:rPr lang="en-US" sz="3600" dirty="0"/>
              <a:t> </a:t>
            </a:r>
            <a:r>
              <a:rPr lang="en-US" sz="3600" dirty="0" smtClean="0"/>
              <a:t>    Marks:5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02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49552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পূ</a:t>
            </a:r>
            <a:r>
              <a:rPr lang="bn-IN" sz="3200" dirty="0" smtClean="0"/>
              <a:t>র্বের </a:t>
            </a:r>
            <a:r>
              <a:rPr lang="en-US" sz="4000" dirty="0" smtClean="0"/>
              <a:t>sentence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bn-IN" sz="3200" dirty="0" smtClean="0"/>
              <a:t>পরের </a:t>
            </a:r>
            <a:r>
              <a:rPr lang="en-US" sz="4000" dirty="0" smtClean="0"/>
              <a:t>sentence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বাক্যের</a:t>
            </a:r>
            <a:r>
              <a:rPr lang="en-US" sz="3200" dirty="0" smtClean="0"/>
              <a:t> </a:t>
            </a:r>
            <a:r>
              <a:rPr lang="bn-IN" sz="3200" dirty="0" smtClean="0"/>
              <a:t> </a:t>
            </a:r>
            <a:r>
              <a:rPr lang="en-US" sz="3200" dirty="0" err="1" smtClean="0"/>
              <a:t>সংযোগস্থাপনকারী</a:t>
            </a:r>
            <a:r>
              <a:rPr lang="en-US" sz="3200" dirty="0" smtClean="0"/>
              <a:t> </a:t>
            </a:r>
            <a:r>
              <a:rPr lang="bn-IN" sz="3200" dirty="0" smtClean="0"/>
              <a:t> শব্দকেই  </a:t>
            </a:r>
            <a:r>
              <a:rPr lang="en-US" sz="4400" dirty="0" smtClean="0">
                <a:solidFill>
                  <a:srgbClr val="00B050"/>
                </a:solidFill>
              </a:rPr>
              <a:t>Sentence Connector</a:t>
            </a:r>
            <a:r>
              <a:rPr lang="en-US" sz="3200" dirty="0" smtClean="0"/>
              <a:t> ব </a:t>
            </a:r>
            <a:r>
              <a:rPr lang="en-US" sz="3200" dirty="0" err="1" smtClean="0"/>
              <a:t>লে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For Example: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Nitu</a:t>
            </a:r>
            <a:r>
              <a:rPr lang="en-US" sz="3200" dirty="0" smtClean="0">
                <a:solidFill>
                  <a:srgbClr val="FF0000"/>
                </a:solidFill>
              </a:rPr>
              <a:t> did not read her lesson carefully when she was he student of </a:t>
            </a:r>
            <a:r>
              <a:rPr lang="en-US" sz="3200" dirty="0" err="1" smtClean="0">
                <a:solidFill>
                  <a:srgbClr val="FF0000"/>
                </a:solidFill>
              </a:rPr>
              <a:t>classXII</a:t>
            </a:r>
            <a:r>
              <a:rPr lang="en-US" sz="3200" dirty="0" smtClean="0">
                <a:solidFill>
                  <a:srgbClr val="FF0000"/>
                </a:solidFill>
              </a:rPr>
              <a:t>. ………, she failed in admission test.</a:t>
            </a:r>
          </a:p>
          <a:p>
            <a:endParaRPr lang="en-US" sz="3200" dirty="0"/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Sentence connector or linkers </a:t>
            </a:r>
            <a:r>
              <a:rPr lang="en-US" sz="3200" dirty="0" err="1" smtClean="0">
                <a:solidFill>
                  <a:srgbClr val="FF0000"/>
                </a:solidFill>
              </a:rPr>
              <a:t>এর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মধ্যে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একটি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মৌলিক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পার্থক্য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রয়েছে</a:t>
            </a:r>
            <a:r>
              <a:rPr lang="bn-IN" sz="3200" dirty="0" smtClean="0">
                <a:solidFill>
                  <a:srgbClr val="00B0F0"/>
                </a:solidFill>
              </a:rPr>
              <a:t>।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endParaRPr lang="bn-IN" sz="3200" dirty="0" smtClean="0">
              <a:solidFill>
                <a:srgbClr val="00B0F0"/>
              </a:solidFill>
            </a:endParaRPr>
          </a:p>
          <a:p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240755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For example</a:t>
            </a:r>
            <a:r>
              <a:rPr lang="en-US" sz="4000" dirty="0" smtClean="0"/>
              <a:t>,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He is poor but honest.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He is poor but he is honest.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He is poor. But he is honest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857461" y="4642289"/>
            <a:ext cx="6334539" cy="193899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এখান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থেকেই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প্রমাণিত</a:t>
            </a:r>
            <a:r>
              <a:rPr lang="en-US" sz="2400" dirty="0" smtClean="0">
                <a:solidFill>
                  <a:srgbClr val="00B0F0"/>
                </a:solidFill>
              </a:rPr>
              <a:t>, Connector </a:t>
            </a:r>
            <a:r>
              <a:rPr lang="en-US" sz="2400" dirty="0" err="1" smtClean="0">
                <a:solidFill>
                  <a:srgbClr val="FF0000"/>
                </a:solidFill>
              </a:rPr>
              <a:t>বসে</a:t>
            </a:r>
            <a:r>
              <a:rPr lang="en-US" sz="2400" dirty="0" smtClean="0">
                <a:solidFill>
                  <a:srgbClr val="FF0000"/>
                </a:solidFill>
              </a:rPr>
              <a:t> sentence </a:t>
            </a:r>
            <a:r>
              <a:rPr lang="en-US" sz="2400" dirty="0" err="1" smtClean="0">
                <a:solidFill>
                  <a:srgbClr val="FF0000"/>
                </a:solidFill>
              </a:rPr>
              <a:t>এর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শুরুতে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এবং</a:t>
            </a:r>
            <a:r>
              <a:rPr lang="en-US" sz="2400" dirty="0" smtClean="0">
                <a:solidFill>
                  <a:srgbClr val="FF0000"/>
                </a:solidFill>
              </a:rPr>
              <a:t> Full stop </a:t>
            </a:r>
            <a:r>
              <a:rPr lang="en-US" sz="2400" dirty="0" err="1" smtClean="0">
                <a:solidFill>
                  <a:srgbClr val="FF0000"/>
                </a:solidFill>
              </a:rPr>
              <a:t>এর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পরে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বসে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linkers </a:t>
            </a:r>
            <a:r>
              <a:rPr lang="en-US" sz="2400" dirty="0" err="1" smtClean="0">
                <a:solidFill>
                  <a:srgbClr val="FF0000"/>
                </a:solidFill>
              </a:rPr>
              <a:t>বসে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sentenceএর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ভিতরে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বসে</a:t>
            </a:r>
            <a:r>
              <a:rPr lang="en-US" sz="2400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ম </a:t>
            </a:r>
            <a:r>
              <a:rPr lang="en-US" sz="2400" dirty="0" err="1" smtClean="0">
                <a:solidFill>
                  <a:srgbClr val="FF0000"/>
                </a:solidFill>
              </a:rPr>
              <a:t>নে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রাখা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দরকার</a:t>
            </a:r>
            <a:r>
              <a:rPr lang="en-US" sz="2400" dirty="0" smtClean="0">
                <a:solidFill>
                  <a:srgbClr val="FF0000"/>
                </a:solidFill>
              </a:rPr>
              <a:t> , </a:t>
            </a:r>
            <a:r>
              <a:rPr lang="en-US" sz="2400" dirty="0" err="1" smtClean="0">
                <a:solidFill>
                  <a:srgbClr val="FF0000"/>
                </a:solidFill>
              </a:rPr>
              <a:t>এমন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অনেক</a:t>
            </a:r>
            <a:r>
              <a:rPr lang="en-US" sz="2400" dirty="0" smtClean="0">
                <a:solidFill>
                  <a:srgbClr val="FF0000"/>
                </a:solidFill>
              </a:rPr>
              <a:t> Linkers </a:t>
            </a:r>
            <a:r>
              <a:rPr lang="en-US" sz="2400" dirty="0" err="1" smtClean="0">
                <a:solidFill>
                  <a:srgbClr val="FF0000"/>
                </a:solidFill>
              </a:rPr>
              <a:t>রয়েছে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যারা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Connector</a:t>
            </a:r>
            <a:r>
              <a:rPr lang="en-US" sz="2400" dirty="0" err="1" smtClean="0">
                <a:solidFill>
                  <a:srgbClr val="FF0000"/>
                </a:solidFill>
              </a:rPr>
              <a:t>হতে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পারে</a:t>
            </a:r>
            <a:r>
              <a:rPr lang="en-US" sz="2400" dirty="0" smtClean="0">
                <a:solidFill>
                  <a:srgbClr val="FF0000"/>
                </a:solidFill>
              </a:rPr>
              <a:t>।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" r="1" b="2098"/>
          <a:stretch/>
        </p:blipFill>
        <p:spPr>
          <a:xfrm>
            <a:off x="145774" y="132522"/>
            <a:ext cx="11807686" cy="649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3" y="198782"/>
            <a:ext cx="11688417" cy="653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1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7"/>
            <a:ext cx="12192000" cy="662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072729" cy="3882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1" y="3882887"/>
            <a:ext cx="11701668" cy="287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104"/>
            <a:ext cx="12337774" cy="6374295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5" y="118440"/>
            <a:ext cx="10734260" cy="51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134</Words>
  <Application>Microsoft Office PowerPoint</Application>
  <PresentationFormat>Widescreen</PresentationFormat>
  <Paragraphs>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</dc:creator>
  <cp:lastModifiedBy>us</cp:lastModifiedBy>
  <cp:revision>20</cp:revision>
  <dcterms:created xsi:type="dcterms:W3CDTF">2020-09-21T01:05:11Z</dcterms:created>
  <dcterms:modified xsi:type="dcterms:W3CDTF">2020-09-21T05:54:33Z</dcterms:modified>
</cp:coreProperties>
</file>