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86" r:id="rId4"/>
    <p:sldId id="257" r:id="rId5"/>
    <p:sldId id="258" r:id="rId6"/>
    <p:sldId id="259" r:id="rId7"/>
    <p:sldId id="260" r:id="rId8"/>
    <p:sldId id="261" r:id="rId9"/>
    <p:sldId id="262" r:id="rId10"/>
    <p:sldId id="273" r:id="rId11"/>
    <p:sldId id="292" r:id="rId12"/>
    <p:sldId id="281" r:id="rId13"/>
    <p:sldId id="263" r:id="rId14"/>
    <p:sldId id="264" r:id="rId15"/>
    <p:sldId id="265" r:id="rId16"/>
    <p:sldId id="266" r:id="rId17"/>
    <p:sldId id="288" r:id="rId18"/>
    <p:sldId id="267" r:id="rId19"/>
    <p:sldId id="268" r:id="rId20"/>
    <p:sldId id="269" r:id="rId21"/>
    <p:sldId id="270" r:id="rId22"/>
    <p:sldId id="271" r:id="rId23"/>
    <p:sldId id="274" r:id="rId24"/>
    <p:sldId id="287" r:id="rId25"/>
    <p:sldId id="272" r:id="rId26"/>
    <p:sldId id="275" r:id="rId27"/>
    <p:sldId id="283" r:id="rId28"/>
    <p:sldId id="284" r:id="rId29"/>
    <p:sldId id="289" r:id="rId30"/>
    <p:sldId id="290" r:id="rId31"/>
    <p:sldId id="277" r:id="rId32"/>
    <p:sldId id="291" r:id="rId33"/>
    <p:sldId id="278" r:id="rId34"/>
    <p:sldId id="279" r:id="rId35"/>
    <p:sldId id="28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FF66FF"/>
    <a:srgbClr val="CC3300"/>
    <a:srgbClr val="FF6699"/>
    <a:srgbClr val="F3CFEB"/>
    <a:srgbClr val="E084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6" d="100"/>
          <a:sy n="76" d="100"/>
        </p:scale>
        <p:origin x="3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image" Target="../media/image2.jpeg"/></Relationships>
</file>

<file path=ppt/diagrams/_rels/data10.xml.rels><?xml version="1.0" encoding="UTF-8" standalone="yes"?>
<Relationships xmlns="http://schemas.openxmlformats.org/package/2006/relationships"><Relationship Id="rId1" Type="http://schemas.openxmlformats.org/officeDocument/2006/relationships/image" Target="../media/image24.jpeg"/></Relationships>
</file>

<file path=ppt/diagrams/_rels/data11.xml.rels><?xml version="1.0" encoding="UTF-8" standalone="yes"?>
<Relationships xmlns="http://schemas.openxmlformats.org/package/2006/relationships"><Relationship Id="rId1" Type="http://schemas.openxmlformats.org/officeDocument/2006/relationships/image" Target="../media/image25.jpg"/></Relationships>
</file>

<file path=ppt/diagrams/_rels/data12.xml.rels><?xml version="1.0" encoding="UTF-8" standalone="yes"?>
<Relationships xmlns="http://schemas.openxmlformats.org/package/2006/relationships"><Relationship Id="rId1" Type="http://schemas.openxmlformats.org/officeDocument/2006/relationships/image" Target="../media/image27.jpg"/></Relationships>
</file>

<file path=ppt/diagrams/_rels/data13.xml.rels><?xml version="1.0" encoding="UTF-8" standalone="yes"?>
<Relationships xmlns="http://schemas.openxmlformats.org/package/2006/relationships"><Relationship Id="rId1" Type="http://schemas.openxmlformats.org/officeDocument/2006/relationships/image" Target="../media/image11.jpg"/></Relationships>
</file>

<file path=ppt/diagrams/_rels/data15.xml.rels><?xml version="1.0" encoding="UTF-8" standalone="yes"?>
<Relationships xmlns="http://schemas.openxmlformats.org/package/2006/relationships"><Relationship Id="rId1" Type="http://schemas.openxmlformats.org/officeDocument/2006/relationships/image" Target="../media/image34.jpg"/></Relationships>
</file>

<file path=ppt/diagrams/_rels/data17.xml.rels><?xml version="1.0" encoding="UTF-8" standalone="yes"?>
<Relationships xmlns="http://schemas.openxmlformats.org/package/2006/relationships"><Relationship Id="rId1" Type="http://schemas.openxmlformats.org/officeDocument/2006/relationships/image" Target="../media/image35.jpg"/></Relationships>
</file>

<file path=ppt/diagrams/_rels/data18.xml.rels><?xml version="1.0" encoding="UTF-8" standalone="yes"?>
<Relationships xmlns="http://schemas.openxmlformats.org/package/2006/relationships"><Relationship Id="rId1" Type="http://schemas.openxmlformats.org/officeDocument/2006/relationships/image" Target="../media/image36.jpg"/></Relationships>
</file>

<file path=ppt/diagrams/_rels/data19.xml.rels><?xml version="1.0" encoding="UTF-8" standalone="yes"?>
<Relationships xmlns="http://schemas.openxmlformats.org/package/2006/relationships"><Relationship Id="rId1" Type="http://schemas.openxmlformats.org/officeDocument/2006/relationships/image" Target="../media/image37.jpg"/></Relationships>
</file>

<file path=ppt/diagrams/_rels/data2.xml.rels><?xml version="1.0" encoding="UTF-8" standalone="yes"?>
<Relationships xmlns="http://schemas.openxmlformats.org/package/2006/relationships"><Relationship Id="rId1" Type="http://schemas.openxmlformats.org/officeDocument/2006/relationships/image" Target="../media/image2.jpeg"/></Relationships>
</file>

<file path=ppt/diagrams/_rels/data20.xml.rels><?xml version="1.0" encoding="UTF-8" standalone="yes"?>
<Relationships xmlns="http://schemas.openxmlformats.org/package/2006/relationships"><Relationship Id="rId1" Type="http://schemas.openxmlformats.org/officeDocument/2006/relationships/image" Target="../media/image38.jpg"/></Relationships>
</file>

<file path=ppt/diagrams/_rels/data3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image" Target="../media/image46.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3.jpg"/></Relationships>
</file>

<file path=ppt/diagrams/_rels/drawing10.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25.jpg"/></Relationships>
</file>

<file path=ppt/diagrams/_rels/drawing12.xml.rels><?xml version="1.0" encoding="UTF-8" standalone="yes"?>
<Relationships xmlns="http://schemas.openxmlformats.org/package/2006/relationships"><Relationship Id="rId1" Type="http://schemas.openxmlformats.org/officeDocument/2006/relationships/image" Target="../media/image27.jpg"/></Relationships>
</file>

<file path=ppt/diagrams/_rels/drawing13.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15.xml.rels><?xml version="1.0" encoding="UTF-8" standalone="yes"?>
<Relationships xmlns="http://schemas.openxmlformats.org/package/2006/relationships"><Relationship Id="rId1" Type="http://schemas.openxmlformats.org/officeDocument/2006/relationships/image" Target="../media/image34.jpg"/></Relationships>
</file>

<file path=ppt/diagrams/_rels/drawing17.xml.rels><?xml version="1.0" encoding="UTF-8" standalone="yes"?>
<Relationships xmlns="http://schemas.openxmlformats.org/package/2006/relationships"><Relationship Id="rId1" Type="http://schemas.openxmlformats.org/officeDocument/2006/relationships/image" Target="../media/image35.jpg"/></Relationships>
</file>

<file path=ppt/diagrams/_rels/drawing18.xml.rels><?xml version="1.0" encoding="UTF-8" standalone="yes"?>
<Relationships xmlns="http://schemas.openxmlformats.org/package/2006/relationships"><Relationship Id="rId1" Type="http://schemas.openxmlformats.org/officeDocument/2006/relationships/image" Target="../media/image36.jpg"/></Relationships>
</file>

<file path=ppt/diagrams/_rels/drawing19.xml.rels><?xml version="1.0" encoding="UTF-8" standalone="yes"?>
<Relationships xmlns="http://schemas.openxmlformats.org/package/2006/relationships"><Relationship Id="rId1" Type="http://schemas.openxmlformats.org/officeDocument/2006/relationships/image" Target="../media/image37.jp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0.xml.rels><?xml version="1.0" encoding="UTF-8" standalone="yes"?>
<Relationships xmlns="http://schemas.openxmlformats.org/package/2006/relationships"><Relationship Id="rId1" Type="http://schemas.openxmlformats.org/officeDocument/2006/relationships/image" Target="../media/image3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BBDAA-4329-4674-BF57-CAB07875FADF}" type="doc">
      <dgm:prSet loTypeId="urn:microsoft.com/office/officeart/2008/layout/CaptionedPictures" loCatId="picture" qsTypeId="urn:microsoft.com/office/officeart/2005/8/quickstyle/3d3" qsCatId="3D" csTypeId="urn:microsoft.com/office/officeart/2005/8/colors/accent1_2" csCatId="accent1" phldr="1"/>
      <dgm:spPr/>
    </dgm:pt>
    <dgm:pt modelId="{A1E93BA9-4093-4607-BE08-2ED7640DD7CE}">
      <dgm:prSet phldrT="[Text]" custT="1"/>
      <dgm:spPr>
        <a:blipFill rotWithShape="0">
          <a:blip xmlns:r="http://schemas.openxmlformats.org/officeDocument/2006/relationships" r:embed="rId1"/>
          <a:tile tx="0" ty="0" sx="100000" sy="100000" flip="none" algn="tl"/>
        </a:blipFill>
      </dgm:spPr>
      <dgm:t>
        <a:bodyPr/>
        <a:lstStyle/>
        <a:p>
          <a:r>
            <a:rPr lang="en-US" sz="8000" dirty="0" err="1" smtClean="0"/>
            <a:t>শুভেচ্ছা</a:t>
          </a:r>
          <a:endParaRPr lang="en-US" sz="8000" dirty="0"/>
        </a:p>
      </dgm:t>
    </dgm:pt>
    <dgm:pt modelId="{7A595416-A29D-468F-B31D-D9D95586B5AD}" type="parTrans" cxnId="{10EFB2A7-DFEC-4F34-A776-D81BC3BF429A}">
      <dgm:prSet/>
      <dgm:spPr/>
      <dgm:t>
        <a:bodyPr/>
        <a:lstStyle/>
        <a:p>
          <a:endParaRPr lang="en-US"/>
        </a:p>
      </dgm:t>
    </dgm:pt>
    <dgm:pt modelId="{1E04458A-2EA5-4CB9-9E00-0C31868A0F29}" type="sibTrans" cxnId="{10EFB2A7-DFEC-4F34-A776-D81BC3BF429A}">
      <dgm:prSet/>
      <dgm:spPr/>
      <dgm:t>
        <a:bodyPr/>
        <a:lstStyle/>
        <a:p>
          <a:endParaRPr lang="en-US"/>
        </a:p>
      </dgm:t>
    </dgm:pt>
    <dgm:pt modelId="{5D597DBD-ACD9-40C0-B557-7978D8D1869C}" type="pres">
      <dgm:prSet presAssocID="{294BBDAA-4329-4674-BF57-CAB07875FADF}" presName="Name0" presStyleCnt="0">
        <dgm:presLayoutVars>
          <dgm:chMax/>
          <dgm:chPref/>
          <dgm:dir/>
        </dgm:presLayoutVars>
      </dgm:prSet>
      <dgm:spPr/>
    </dgm:pt>
    <dgm:pt modelId="{766801C0-FDEE-4721-8EE8-6A84F2F48D44}" type="pres">
      <dgm:prSet presAssocID="{A1E93BA9-4093-4607-BE08-2ED7640DD7CE}" presName="composite" presStyleCnt="0">
        <dgm:presLayoutVars>
          <dgm:chMax val="1"/>
          <dgm:chPref val="1"/>
        </dgm:presLayoutVars>
      </dgm:prSet>
      <dgm:spPr/>
    </dgm:pt>
    <dgm:pt modelId="{102ED277-DD44-40FF-BDA5-06A47489AD8F}" type="pres">
      <dgm:prSet presAssocID="{A1E93BA9-4093-4607-BE08-2ED7640DD7CE}" presName="Accent" presStyleLbl="trAlignAcc1" presStyleIdx="0" presStyleCnt="1" custScaleX="114914">
        <dgm:presLayoutVars>
          <dgm:chMax val="0"/>
          <dgm:chPref val="0"/>
        </dgm:presLayoutVars>
      </dgm:prSet>
      <dgm:spPr>
        <a:solidFill>
          <a:schemeClr val="accent4">
            <a:lumMod val="20000"/>
            <a:lumOff val="80000"/>
          </a:schemeClr>
        </a:solidFill>
      </dgm:spPr>
    </dgm:pt>
    <dgm:pt modelId="{F2A0190F-ED03-499E-AF8B-7EC2146C8425}" type="pres">
      <dgm:prSet presAssocID="{A1E93BA9-4093-4607-BE08-2ED7640DD7CE}" presName="Image" presStyleLbl="alignImgPlace1" presStyleIdx="0" presStyleCnt="1" custScaleX="117698" custScaleY="118030">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6B81F943-D2DC-4B6C-86D8-A5508EBEEBE8}" type="pres">
      <dgm:prSet presAssocID="{A1E93BA9-4093-4607-BE08-2ED7640DD7CE}" presName="ChildComposite" presStyleCnt="0"/>
      <dgm:spPr/>
    </dgm:pt>
    <dgm:pt modelId="{DF172518-062E-4569-AA5D-C6C29297D2D4}" type="pres">
      <dgm:prSet presAssocID="{A1E93BA9-4093-4607-BE08-2ED7640DD7CE}" presName="Child" presStyleLbl="node1" presStyleIdx="0" presStyleCnt="0">
        <dgm:presLayoutVars>
          <dgm:chMax val="0"/>
          <dgm:chPref val="0"/>
          <dgm:bulletEnabled val="1"/>
        </dgm:presLayoutVars>
      </dgm:prSet>
      <dgm:spPr/>
    </dgm:pt>
    <dgm:pt modelId="{7ECD957C-B1A5-47D5-B3FA-12FA3459C000}" type="pres">
      <dgm:prSet presAssocID="{A1E93BA9-4093-4607-BE08-2ED7640DD7CE}" presName="Parent" presStyleLbl="revTx" presStyleIdx="0" presStyleCnt="1" custScaleX="120358" custScaleY="84563" custLinFactNeighborX="686" custLinFactNeighborY="21395">
        <dgm:presLayoutVars>
          <dgm:chMax val="1"/>
          <dgm:chPref val="0"/>
          <dgm:bulletEnabled val="1"/>
        </dgm:presLayoutVars>
      </dgm:prSet>
      <dgm:spPr/>
      <dgm:t>
        <a:bodyPr/>
        <a:lstStyle/>
        <a:p>
          <a:endParaRPr lang="en-US"/>
        </a:p>
      </dgm:t>
    </dgm:pt>
  </dgm:ptLst>
  <dgm:cxnLst>
    <dgm:cxn modelId="{10EFB2A7-DFEC-4F34-A776-D81BC3BF429A}" srcId="{294BBDAA-4329-4674-BF57-CAB07875FADF}" destId="{A1E93BA9-4093-4607-BE08-2ED7640DD7CE}" srcOrd="0" destOrd="0" parTransId="{7A595416-A29D-468F-B31D-D9D95586B5AD}" sibTransId="{1E04458A-2EA5-4CB9-9E00-0C31868A0F29}"/>
    <dgm:cxn modelId="{A521D88E-287E-47C9-AFAC-351105706859}" type="presOf" srcId="{A1E93BA9-4093-4607-BE08-2ED7640DD7CE}" destId="{7ECD957C-B1A5-47D5-B3FA-12FA3459C000}" srcOrd="0" destOrd="0" presId="urn:microsoft.com/office/officeart/2008/layout/CaptionedPictures"/>
    <dgm:cxn modelId="{D4F23324-60B4-4150-B27E-94C0BDEC2CAF}" type="presOf" srcId="{294BBDAA-4329-4674-BF57-CAB07875FADF}" destId="{5D597DBD-ACD9-40C0-B557-7978D8D1869C}" srcOrd="0" destOrd="0" presId="urn:microsoft.com/office/officeart/2008/layout/CaptionedPictures"/>
    <dgm:cxn modelId="{BD1CD43D-98C4-4FAC-A79A-7AC3E9A710D8}" type="presParOf" srcId="{5D597DBD-ACD9-40C0-B557-7978D8D1869C}" destId="{766801C0-FDEE-4721-8EE8-6A84F2F48D44}" srcOrd="0" destOrd="0" presId="urn:microsoft.com/office/officeart/2008/layout/CaptionedPictures"/>
    <dgm:cxn modelId="{A3383218-8DC5-46EF-B22D-984DD881D5D3}" type="presParOf" srcId="{766801C0-FDEE-4721-8EE8-6A84F2F48D44}" destId="{102ED277-DD44-40FF-BDA5-06A47489AD8F}" srcOrd="0" destOrd="0" presId="urn:microsoft.com/office/officeart/2008/layout/CaptionedPictures"/>
    <dgm:cxn modelId="{8A339EC6-D0BB-4CE0-8C56-FB5E315DFCB3}" type="presParOf" srcId="{766801C0-FDEE-4721-8EE8-6A84F2F48D44}" destId="{F2A0190F-ED03-499E-AF8B-7EC2146C8425}" srcOrd="1" destOrd="0" presId="urn:microsoft.com/office/officeart/2008/layout/CaptionedPictures"/>
    <dgm:cxn modelId="{88AC571C-DB87-4363-BBE1-43D6F639DA6F}" type="presParOf" srcId="{766801C0-FDEE-4721-8EE8-6A84F2F48D44}" destId="{6B81F943-D2DC-4B6C-86D8-A5508EBEEBE8}" srcOrd="2" destOrd="0" presId="urn:microsoft.com/office/officeart/2008/layout/CaptionedPictures"/>
    <dgm:cxn modelId="{C29EEA28-8EE8-49EC-9417-18A64D9055A0}" type="presParOf" srcId="{6B81F943-D2DC-4B6C-86D8-A5508EBEEBE8}" destId="{DF172518-062E-4569-AA5D-C6C29297D2D4}" srcOrd="0" destOrd="0" presId="urn:microsoft.com/office/officeart/2008/layout/CaptionedPictures"/>
    <dgm:cxn modelId="{225FD4C5-4F23-4BBC-BA07-7F63C3FB3A68}" type="presParOf" srcId="{6B81F943-D2DC-4B6C-86D8-A5508EBEEBE8}" destId="{7ECD957C-B1A5-47D5-B3FA-12FA3459C000}" srcOrd="1" destOrd="0" presId="urn:microsoft.com/office/officeart/2008/layout/CaptionedPictures"/>
  </dgm:cxnLst>
  <dgm:bg>
    <a:solidFill>
      <a:srgbClr val="FF6699"/>
    </a:solidFill>
  </dgm:bg>
  <dgm:whole>
    <a:ln w="38100">
      <a:solidFill>
        <a:srgbClr val="00B05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33A465-C7E0-4B86-BC37-0FC491DAF500}" type="doc">
      <dgm:prSet loTypeId="urn:microsoft.com/office/officeart/2008/layout/CaptionedPictures" loCatId="picture" qsTypeId="urn:microsoft.com/office/officeart/2005/8/quickstyle/3d3" qsCatId="3D" csTypeId="urn:microsoft.com/office/officeart/2005/8/colors/accent1_2" csCatId="accent1" phldr="1"/>
      <dgm:spPr/>
    </dgm:pt>
    <dgm:pt modelId="{DF2B1F9A-5643-4C54-85CD-B03E5017F8E0}">
      <dgm:prSet phldrT="[Text]"/>
      <dgm:spPr>
        <a:solidFill>
          <a:schemeClr val="bg1"/>
        </a:solidFill>
      </dgm:spPr>
      <dgm:t>
        <a:bodyPr/>
        <a:lstStyle/>
        <a:p>
          <a:r>
            <a:rPr lang="en-US" dirty="0" smtClean="0">
              <a:latin typeface="+mn-lt"/>
            </a:rPr>
            <a:t>২।</a:t>
          </a:r>
          <a:r>
            <a:rPr lang="bn-IN" dirty="0" smtClean="0">
              <a:latin typeface="+mn-lt"/>
            </a:rPr>
            <a:t>ক্ষতিগ্রস্ত বা শিকা</a:t>
          </a:r>
          <a:r>
            <a:rPr lang="en-US" dirty="0" smtClean="0">
              <a:latin typeface="+mn-lt"/>
            </a:rPr>
            <a:t>র</a:t>
          </a:r>
          <a:r>
            <a:rPr lang="bn-IN" dirty="0" smtClean="0">
              <a:latin typeface="+mn-lt"/>
            </a:rPr>
            <a:t>বিহীন অপরাধ</a:t>
          </a:r>
          <a:endParaRPr lang="en-US" dirty="0">
            <a:latin typeface="+mn-lt"/>
          </a:endParaRPr>
        </a:p>
      </dgm:t>
    </dgm:pt>
    <dgm:pt modelId="{A12922F0-AFB0-44CD-96DA-38F3EE126A4E}" type="parTrans" cxnId="{89CE1354-DCD6-40E8-B221-A50038637416}">
      <dgm:prSet/>
      <dgm:spPr/>
      <dgm:t>
        <a:bodyPr/>
        <a:lstStyle/>
        <a:p>
          <a:endParaRPr lang="en-US"/>
        </a:p>
      </dgm:t>
    </dgm:pt>
    <dgm:pt modelId="{45CC7B34-6BCA-4001-B52F-51CF4947EA1C}" type="sibTrans" cxnId="{89CE1354-DCD6-40E8-B221-A50038637416}">
      <dgm:prSet/>
      <dgm:spPr/>
      <dgm:t>
        <a:bodyPr/>
        <a:lstStyle/>
        <a:p>
          <a:endParaRPr lang="en-US"/>
        </a:p>
      </dgm:t>
    </dgm:pt>
    <dgm:pt modelId="{D19BF277-5C34-4691-91A2-36C91D0EC080}" type="pres">
      <dgm:prSet presAssocID="{9633A465-C7E0-4B86-BC37-0FC491DAF500}" presName="Name0" presStyleCnt="0">
        <dgm:presLayoutVars>
          <dgm:chMax/>
          <dgm:chPref/>
          <dgm:dir/>
        </dgm:presLayoutVars>
      </dgm:prSet>
      <dgm:spPr/>
    </dgm:pt>
    <dgm:pt modelId="{280C6C4C-B6E2-4EAB-945F-A999CDEC0F6F}" type="pres">
      <dgm:prSet presAssocID="{DF2B1F9A-5643-4C54-85CD-B03E5017F8E0}" presName="composite" presStyleCnt="0">
        <dgm:presLayoutVars>
          <dgm:chMax val="1"/>
          <dgm:chPref val="1"/>
        </dgm:presLayoutVars>
      </dgm:prSet>
      <dgm:spPr/>
    </dgm:pt>
    <dgm:pt modelId="{8BE499B9-9F0C-4F80-8C1B-39608EF05B1C}" type="pres">
      <dgm:prSet presAssocID="{DF2B1F9A-5643-4C54-85CD-B03E5017F8E0}" presName="Accent" presStyleLbl="trAlignAcc1" presStyleIdx="0" presStyleCnt="1" custScaleX="117304" custScaleY="115445" custLinFactNeighborX="-844" custLinFactNeighborY="4740">
        <dgm:presLayoutVars>
          <dgm:chMax val="0"/>
          <dgm:chPref val="0"/>
        </dgm:presLayoutVars>
      </dgm:prSet>
      <dgm:spPr/>
    </dgm:pt>
    <dgm:pt modelId="{3D835893-5944-4415-BB98-8D4335E5B776}" type="pres">
      <dgm:prSet presAssocID="{DF2B1F9A-5643-4C54-85CD-B03E5017F8E0}" presName="Image" presStyleLbl="alignImgPlace1" presStyleIdx="0" presStyleCnt="1" custScaleX="130338" custScaleY="156130" custLinFactNeighborX="735" custLinFactNeighborY="-45">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1C7AEBF7-C8E1-4F2C-87CA-D5EDF9C87001}" type="pres">
      <dgm:prSet presAssocID="{DF2B1F9A-5643-4C54-85CD-B03E5017F8E0}" presName="ChildComposite" presStyleCnt="0"/>
      <dgm:spPr/>
    </dgm:pt>
    <dgm:pt modelId="{558C68E3-E059-4F45-9696-772469218F2A}" type="pres">
      <dgm:prSet presAssocID="{DF2B1F9A-5643-4C54-85CD-B03E5017F8E0}" presName="Child" presStyleLbl="node1" presStyleIdx="0" presStyleCnt="0">
        <dgm:presLayoutVars>
          <dgm:chMax val="0"/>
          <dgm:chPref val="0"/>
          <dgm:bulletEnabled val="1"/>
        </dgm:presLayoutVars>
      </dgm:prSet>
      <dgm:spPr/>
    </dgm:pt>
    <dgm:pt modelId="{A3AC0F95-441C-4E55-A772-1975B1710CED}" type="pres">
      <dgm:prSet presAssocID="{DF2B1F9A-5643-4C54-85CD-B03E5017F8E0}" presName="Parent" presStyleLbl="revTx" presStyleIdx="0" presStyleCnt="1" custScaleX="130609" custScaleY="68171" custLinFactNeighborX="-1800" custLinFactNeighborY="60928">
        <dgm:presLayoutVars>
          <dgm:chMax val="1"/>
          <dgm:chPref val="0"/>
          <dgm:bulletEnabled val="1"/>
        </dgm:presLayoutVars>
      </dgm:prSet>
      <dgm:spPr/>
      <dgm:t>
        <a:bodyPr/>
        <a:lstStyle/>
        <a:p>
          <a:endParaRPr lang="en-US"/>
        </a:p>
      </dgm:t>
    </dgm:pt>
  </dgm:ptLst>
  <dgm:cxnLst>
    <dgm:cxn modelId="{04E143A7-F16C-4D16-BBD1-CE5DBD3D847C}" type="presOf" srcId="{DF2B1F9A-5643-4C54-85CD-B03E5017F8E0}" destId="{A3AC0F95-441C-4E55-A772-1975B1710CED}" srcOrd="0" destOrd="0" presId="urn:microsoft.com/office/officeart/2008/layout/CaptionedPictures"/>
    <dgm:cxn modelId="{89CE1354-DCD6-40E8-B221-A50038637416}" srcId="{9633A465-C7E0-4B86-BC37-0FC491DAF500}" destId="{DF2B1F9A-5643-4C54-85CD-B03E5017F8E0}" srcOrd="0" destOrd="0" parTransId="{A12922F0-AFB0-44CD-96DA-38F3EE126A4E}" sibTransId="{45CC7B34-6BCA-4001-B52F-51CF4947EA1C}"/>
    <dgm:cxn modelId="{B2F48884-B899-44F2-BBF4-1ADE53E9B883}" type="presOf" srcId="{9633A465-C7E0-4B86-BC37-0FC491DAF500}" destId="{D19BF277-5C34-4691-91A2-36C91D0EC080}" srcOrd="0" destOrd="0" presId="urn:microsoft.com/office/officeart/2008/layout/CaptionedPictures"/>
    <dgm:cxn modelId="{796B2EBD-F5F6-4837-88A8-1A133B99D692}" type="presParOf" srcId="{D19BF277-5C34-4691-91A2-36C91D0EC080}" destId="{280C6C4C-B6E2-4EAB-945F-A999CDEC0F6F}" srcOrd="0" destOrd="0" presId="urn:microsoft.com/office/officeart/2008/layout/CaptionedPictures"/>
    <dgm:cxn modelId="{3DD815A0-EA4F-4816-AAEA-7B68ADD2209A}" type="presParOf" srcId="{280C6C4C-B6E2-4EAB-945F-A999CDEC0F6F}" destId="{8BE499B9-9F0C-4F80-8C1B-39608EF05B1C}" srcOrd="0" destOrd="0" presId="urn:microsoft.com/office/officeart/2008/layout/CaptionedPictures"/>
    <dgm:cxn modelId="{D7D95AA4-B4F2-428A-A079-DC48C93B1817}" type="presParOf" srcId="{280C6C4C-B6E2-4EAB-945F-A999CDEC0F6F}" destId="{3D835893-5944-4415-BB98-8D4335E5B776}" srcOrd="1" destOrd="0" presId="urn:microsoft.com/office/officeart/2008/layout/CaptionedPictures"/>
    <dgm:cxn modelId="{046AAB0C-C026-40B7-B3CF-14E358FCF1C2}" type="presParOf" srcId="{280C6C4C-B6E2-4EAB-945F-A999CDEC0F6F}" destId="{1C7AEBF7-C8E1-4F2C-87CA-D5EDF9C87001}" srcOrd="2" destOrd="0" presId="urn:microsoft.com/office/officeart/2008/layout/CaptionedPictures"/>
    <dgm:cxn modelId="{CC1CCDD3-D65A-4E1C-967C-D681C81A1BD0}" type="presParOf" srcId="{1C7AEBF7-C8E1-4F2C-87CA-D5EDF9C87001}" destId="{558C68E3-E059-4F45-9696-772469218F2A}" srcOrd="0" destOrd="0" presId="urn:microsoft.com/office/officeart/2008/layout/CaptionedPictures"/>
    <dgm:cxn modelId="{E33E489B-BC03-4006-BCC1-527F42250D6D}" type="presParOf" srcId="{1C7AEBF7-C8E1-4F2C-87CA-D5EDF9C87001}" destId="{A3AC0F95-441C-4E55-A772-1975B1710CED}"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FB468D-C5C8-4AB2-B4D5-A1EA5965A7AC}"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4F926597-0996-4F34-BF09-62D005903F83}">
      <dgm:prSet phldrT="[Text]" custT="1"/>
      <dgm:spPr>
        <a:solidFill>
          <a:schemeClr val="bg1"/>
        </a:solidFill>
        <a:ln>
          <a:noFill/>
        </a:ln>
        <a:effectLst/>
      </dgm:spPr>
      <dgm:t>
        <a:bodyPr/>
        <a:lstStyle/>
        <a:p>
          <a:r>
            <a:rPr lang="en-US" sz="3200" dirty="0" smtClean="0">
              <a:latin typeface="+mj-lt"/>
            </a:rPr>
            <a:t>৩।</a:t>
          </a:r>
          <a:r>
            <a:rPr lang="bn-IN" sz="3200" dirty="0" smtClean="0">
              <a:latin typeface="+mj-lt"/>
            </a:rPr>
            <a:t>ভদ্রবেশী অপরাধ</a:t>
          </a:r>
          <a:endParaRPr lang="en-US" sz="3200" dirty="0">
            <a:latin typeface="+mj-lt"/>
          </a:endParaRPr>
        </a:p>
      </dgm:t>
    </dgm:pt>
    <dgm:pt modelId="{2634A47C-AF8A-4286-9891-201EDF002F04}" type="parTrans" cxnId="{50DFC772-9078-4F73-BBBE-D70B8027ECC9}">
      <dgm:prSet/>
      <dgm:spPr/>
      <dgm:t>
        <a:bodyPr/>
        <a:lstStyle/>
        <a:p>
          <a:endParaRPr lang="en-US"/>
        </a:p>
      </dgm:t>
    </dgm:pt>
    <dgm:pt modelId="{CE89567B-6C11-423F-918D-6B65BED4C0CD}" type="sibTrans" cxnId="{50DFC772-9078-4F73-BBBE-D70B8027ECC9}">
      <dgm:prSet/>
      <dgm:spPr/>
      <dgm:t>
        <a:bodyPr/>
        <a:lstStyle/>
        <a:p>
          <a:endParaRPr lang="en-US"/>
        </a:p>
      </dgm:t>
    </dgm:pt>
    <dgm:pt modelId="{C3D80429-EB2C-4F3F-9C2E-0070FC953D98}" type="pres">
      <dgm:prSet presAssocID="{A9FB468D-C5C8-4AB2-B4D5-A1EA5965A7AC}" presName="Name0" presStyleCnt="0">
        <dgm:presLayoutVars>
          <dgm:chMax/>
          <dgm:chPref/>
          <dgm:dir/>
        </dgm:presLayoutVars>
      </dgm:prSet>
      <dgm:spPr/>
    </dgm:pt>
    <dgm:pt modelId="{EA2298DD-0F9D-4A4A-AB50-51793D50E604}" type="pres">
      <dgm:prSet presAssocID="{4F926597-0996-4F34-BF09-62D005903F83}" presName="composite" presStyleCnt="0">
        <dgm:presLayoutVars>
          <dgm:chMax val="1"/>
          <dgm:chPref val="1"/>
        </dgm:presLayoutVars>
      </dgm:prSet>
      <dgm:spPr/>
    </dgm:pt>
    <dgm:pt modelId="{DE4873AD-6B07-40F6-8CCD-8859C9D85BC3}" type="pres">
      <dgm:prSet presAssocID="{4F926597-0996-4F34-BF09-62D005903F83}" presName="Accent" presStyleLbl="trAlignAcc1" presStyleIdx="0" presStyleCnt="1" custScaleX="184492">
        <dgm:presLayoutVars>
          <dgm:chMax val="0"/>
          <dgm:chPref val="0"/>
        </dgm:presLayoutVars>
      </dgm:prSet>
      <dgm:spPr/>
    </dgm:pt>
    <dgm:pt modelId="{1E076459-6539-4415-B17E-3126A3DDDFCB}" type="pres">
      <dgm:prSet presAssocID="{4F926597-0996-4F34-BF09-62D005903F83}" presName="Image" presStyleLbl="alignImgPlace1" presStyleIdx="0" presStyleCnt="1" custScaleX="218848" custScaleY="145657">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58000" r="-58000"/>
          </a:stretch>
        </a:blipFill>
        <a:ln w="28575">
          <a:noFill/>
        </a:ln>
        <a:effectLst>
          <a:outerShdw blurRad="107950" dist="12700" dir="5400000" algn="ctr">
            <a:srgbClr val="000000"/>
          </a:outerShdw>
        </a:effectLst>
      </dgm:spPr>
    </dgm:pt>
    <dgm:pt modelId="{ED7656C2-297B-47F0-AC61-E1F9BA432270}" type="pres">
      <dgm:prSet presAssocID="{4F926597-0996-4F34-BF09-62D005903F83}" presName="ChildComposite" presStyleCnt="0"/>
      <dgm:spPr/>
    </dgm:pt>
    <dgm:pt modelId="{EBC636F7-26A1-407D-9289-7A3A3EA4A846}" type="pres">
      <dgm:prSet presAssocID="{4F926597-0996-4F34-BF09-62D005903F83}" presName="Child" presStyleLbl="node1" presStyleIdx="0" presStyleCnt="0">
        <dgm:presLayoutVars>
          <dgm:chMax val="0"/>
          <dgm:chPref val="0"/>
          <dgm:bulletEnabled val="1"/>
        </dgm:presLayoutVars>
      </dgm:prSet>
      <dgm:spPr/>
    </dgm:pt>
    <dgm:pt modelId="{D677F398-0507-4E7D-84F3-BC245E940821}" type="pres">
      <dgm:prSet presAssocID="{4F926597-0996-4F34-BF09-62D005903F83}" presName="Parent" presStyleLbl="revTx" presStyleIdx="0" presStyleCnt="1" custScaleX="221772" custScaleY="83439" custLinFactNeighborX="0" custLinFactNeighborY="23288">
        <dgm:presLayoutVars>
          <dgm:chMax val="1"/>
          <dgm:chPref val="0"/>
          <dgm:bulletEnabled val="1"/>
        </dgm:presLayoutVars>
      </dgm:prSet>
      <dgm:spPr/>
      <dgm:t>
        <a:bodyPr/>
        <a:lstStyle/>
        <a:p>
          <a:endParaRPr lang="en-US"/>
        </a:p>
      </dgm:t>
    </dgm:pt>
  </dgm:ptLst>
  <dgm:cxnLst>
    <dgm:cxn modelId="{BC960F52-9998-456E-81E0-D939DF401406}" type="presOf" srcId="{4F926597-0996-4F34-BF09-62D005903F83}" destId="{D677F398-0507-4E7D-84F3-BC245E940821}" srcOrd="0" destOrd="0" presId="urn:microsoft.com/office/officeart/2008/layout/CaptionedPictures"/>
    <dgm:cxn modelId="{50DFC772-9078-4F73-BBBE-D70B8027ECC9}" srcId="{A9FB468D-C5C8-4AB2-B4D5-A1EA5965A7AC}" destId="{4F926597-0996-4F34-BF09-62D005903F83}" srcOrd="0" destOrd="0" parTransId="{2634A47C-AF8A-4286-9891-201EDF002F04}" sibTransId="{CE89567B-6C11-423F-918D-6B65BED4C0CD}"/>
    <dgm:cxn modelId="{A9F4E354-1F70-47B4-A745-F50493971F5D}" type="presOf" srcId="{A9FB468D-C5C8-4AB2-B4D5-A1EA5965A7AC}" destId="{C3D80429-EB2C-4F3F-9C2E-0070FC953D98}" srcOrd="0" destOrd="0" presId="urn:microsoft.com/office/officeart/2008/layout/CaptionedPictures"/>
    <dgm:cxn modelId="{FAB17A90-1059-492B-8D00-6C09EA8547A7}" type="presParOf" srcId="{C3D80429-EB2C-4F3F-9C2E-0070FC953D98}" destId="{EA2298DD-0F9D-4A4A-AB50-51793D50E604}" srcOrd="0" destOrd="0" presId="urn:microsoft.com/office/officeart/2008/layout/CaptionedPictures"/>
    <dgm:cxn modelId="{987FEA49-D794-4B2E-B947-A38FE2353952}" type="presParOf" srcId="{EA2298DD-0F9D-4A4A-AB50-51793D50E604}" destId="{DE4873AD-6B07-40F6-8CCD-8859C9D85BC3}" srcOrd="0" destOrd="0" presId="urn:microsoft.com/office/officeart/2008/layout/CaptionedPictures"/>
    <dgm:cxn modelId="{5599BD7D-DF6B-45B9-AC53-4F01D6C06F3C}" type="presParOf" srcId="{EA2298DD-0F9D-4A4A-AB50-51793D50E604}" destId="{1E076459-6539-4415-B17E-3126A3DDDFCB}" srcOrd="1" destOrd="0" presId="urn:microsoft.com/office/officeart/2008/layout/CaptionedPictures"/>
    <dgm:cxn modelId="{EE034F2C-F01C-46BF-8570-B52B08D98D65}" type="presParOf" srcId="{EA2298DD-0F9D-4A4A-AB50-51793D50E604}" destId="{ED7656C2-297B-47F0-AC61-E1F9BA432270}" srcOrd="2" destOrd="0" presId="urn:microsoft.com/office/officeart/2008/layout/CaptionedPictures"/>
    <dgm:cxn modelId="{FC4849B6-CE12-4E60-B922-1F50430050BF}" type="presParOf" srcId="{ED7656C2-297B-47F0-AC61-E1F9BA432270}" destId="{EBC636F7-26A1-407D-9289-7A3A3EA4A846}" srcOrd="0" destOrd="0" presId="urn:microsoft.com/office/officeart/2008/layout/CaptionedPictures"/>
    <dgm:cxn modelId="{E943EC20-838B-4805-B846-0C3840F76D6E}" type="presParOf" srcId="{ED7656C2-297B-47F0-AC61-E1F9BA432270}" destId="{D677F398-0507-4E7D-84F3-BC245E940821}" srcOrd="1" destOrd="0" presId="urn:microsoft.com/office/officeart/2008/layout/CaptionedPicture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A158D3-126D-4E14-9C9F-15694FE8D9D6}" type="doc">
      <dgm:prSet loTypeId="urn:microsoft.com/office/officeart/2008/layout/CaptionedPictures" loCatId="picture" qsTypeId="urn:microsoft.com/office/officeart/2005/8/quickstyle/3d3" qsCatId="3D" csTypeId="urn:microsoft.com/office/officeart/2005/8/colors/accent1_2" csCatId="accent1" phldr="1"/>
      <dgm:spPr/>
    </dgm:pt>
    <dgm:pt modelId="{940AC6D9-9318-476A-AD4F-22EF4A6F604F}">
      <dgm:prSet phldrT="[Text]" custT="1"/>
      <dgm:spPr>
        <a:solidFill>
          <a:schemeClr val="bg1"/>
        </a:solidFill>
      </dgm:spPr>
      <dgm:t>
        <a:bodyPr/>
        <a:lstStyle/>
        <a:p>
          <a:r>
            <a:rPr lang="en-US" sz="2800" dirty="0" smtClean="0"/>
            <a:t>৪।</a:t>
          </a:r>
          <a:r>
            <a:rPr lang="bn-IN" sz="2800" dirty="0" smtClean="0"/>
            <a:t>সম্পত্তি ও ব্যাক্তির বিরুদ্ধে অপরাধ</a:t>
          </a:r>
          <a:endParaRPr lang="en-US" sz="2800" dirty="0"/>
        </a:p>
      </dgm:t>
    </dgm:pt>
    <dgm:pt modelId="{0506C59D-8E5F-4E53-9747-2321DCC0FC51}" type="parTrans" cxnId="{9633E9CB-9275-4BA5-B2A9-9F00E06A1F46}">
      <dgm:prSet/>
      <dgm:spPr/>
      <dgm:t>
        <a:bodyPr/>
        <a:lstStyle/>
        <a:p>
          <a:endParaRPr lang="en-US"/>
        </a:p>
      </dgm:t>
    </dgm:pt>
    <dgm:pt modelId="{94338B7D-A13C-4B6B-8C9B-9796274A3B54}" type="sibTrans" cxnId="{9633E9CB-9275-4BA5-B2A9-9F00E06A1F46}">
      <dgm:prSet/>
      <dgm:spPr/>
      <dgm:t>
        <a:bodyPr/>
        <a:lstStyle/>
        <a:p>
          <a:endParaRPr lang="en-US"/>
        </a:p>
      </dgm:t>
    </dgm:pt>
    <dgm:pt modelId="{156E7F5F-6918-4F1B-AEAB-2B87B0F50D6E}" type="pres">
      <dgm:prSet presAssocID="{65A158D3-126D-4E14-9C9F-15694FE8D9D6}" presName="Name0" presStyleCnt="0">
        <dgm:presLayoutVars>
          <dgm:chMax/>
          <dgm:chPref/>
          <dgm:dir/>
        </dgm:presLayoutVars>
      </dgm:prSet>
      <dgm:spPr/>
    </dgm:pt>
    <dgm:pt modelId="{2E4B1F3E-CB6D-4BB1-9D71-531805B3B31E}" type="pres">
      <dgm:prSet presAssocID="{940AC6D9-9318-476A-AD4F-22EF4A6F604F}" presName="composite" presStyleCnt="0">
        <dgm:presLayoutVars>
          <dgm:chMax val="1"/>
          <dgm:chPref val="1"/>
        </dgm:presLayoutVars>
      </dgm:prSet>
      <dgm:spPr/>
    </dgm:pt>
    <dgm:pt modelId="{89430CB1-2F03-45B2-8C3E-2D9F33F43744}" type="pres">
      <dgm:prSet presAssocID="{940AC6D9-9318-476A-AD4F-22EF4A6F604F}" presName="Accent" presStyleLbl="trAlignAcc1" presStyleIdx="0" presStyleCnt="1" custScaleX="120988" custScaleY="103959" custLinFactNeighborX="-2237" custLinFactNeighborY="441">
        <dgm:presLayoutVars>
          <dgm:chMax val="0"/>
          <dgm:chPref val="0"/>
        </dgm:presLayoutVars>
      </dgm:prSet>
      <dgm:spPr/>
    </dgm:pt>
    <dgm:pt modelId="{E8A5926A-B5C4-4623-8AF0-029A3EB2F50C}" type="pres">
      <dgm:prSet presAssocID="{940AC6D9-9318-476A-AD4F-22EF4A6F604F}" presName="Image" presStyleLbl="alignImgPlace1" presStyleIdx="0" presStyleCnt="1" custScaleX="128248" custScaleY="120248">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pt>
    <dgm:pt modelId="{E079A2D7-F45C-4214-A822-C7DE0CE5897E}" type="pres">
      <dgm:prSet presAssocID="{940AC6D9-9318-476A-AD4F-22EF4A6F604F}" presName="ChildComposite" presStyleCnt="0"/>
      <dgm:spPr/>
    </dgm:pt>
    <dgm:pt modelId="{D3525632-0D5F-4FBB-9CBD-FAE48843EFA9}" type="pres">
      <dgm:prSet presAssocID="{940AC6D9-9318-476A-AD4F-22EF4A6F604F}" presName="Child" presStyleLbl="node1" presStyleIdx="0" presStyleCnt="0">
        <dgm:presLayoutVars>
          <dgm:chMax val="0"/>
          <dgm:chPref val="0"/>
          <dgm:bulletEnabled val="1"/>
        </dgm:presLayoutVars>
      </dgm:prSet>
      <dgm:spPr/>
    </dgm:pt>
    <dgm:pt modelId="{60CF8AAD-65F5-4F9D-857A-39659F94A6CA}" type="pres">
      <dgm:prSet presAssocID="{940AC6D9-9318-476A-AD4F-22EF4A6F604F}" presName="Parent" presStyleLbl="revTx" presStyleIdx="0" presStyleCnt="1" custScaleX="125040" custScaleY="71053" custLinFactNeighborX="0" custLinFactNeighborY="23218">
        <dgm:presLayoutVars>
          <dgm:chMax val="1"/>
          <dgm:chPref val="0"/>
          <dgm:bulletEnabled val="1"/>
        </dgm:presLayoutVars>
      </dgm:prSet>
      <dgm:spPr/>
      <dgm:t>
        <a:bodyPr/>
        <a:lstStyle/>
        <a:p>
          <a:endParaRPr lang="en-US"/>
        </a:p>
      </dgm:t>
    </dgm:pt>
  </dgm:ptLst>
  <dgm:cxnLst>
    <dgm:cxn modelId="{11A5CF94-4623-44D9-88A8-EEAEF2FF4990}" type="presOf" srcId="{65A158D3-126D-4E14-9C9F-15694FE8D9D6}" destId="{156E7F5F-6918-4F1B-AEAB-2B87B0F50D6E}" srcOrd="0" destOrd="0" presId="urn:microsoft.com/office/officeart/2008/layout/CaptionedPictures"/>
    <dgm:cxn modelId="{9633E9CB-9275-4BA5-B2A9-9F00E06A1F46}" srcId="{65A158D3-126D-4E14-9C9F-15694FE8D9D6}" destId="{940AC6D9-9318-476A-AD4F-22EF4A6F604F}" srcOrd="0" destOrd="0" parTransId="{0506C59D-8E5F-4E53-9747-2321DCC0FC51}" sibTransId="{94338B7D-A13C-4B6B-8C9B-9796274A3B54}"/>
    <dgm:cxn modelId="{F5F98358-58FF-4CDD-8F3B-F8FAB84A0B42}" type="presOf" srcId="{940AC6D9-9318-476A-AD4F-22EF4A6F604F}" destId="{60CF8AAD-65F5-4F9D-857A-39659F94A6CA}" srcOrd="0" destOrd="0" presId="urn:microsoft.com/office/officeart/2008/layout/CaptionedPictures"/>
    <dgm:cxn modelId="{644532A9-657F-41FD-B1C9-63A02719C019}" type="presParOf" srcId="{156E7F5F-6918-4F1B-AEAB-2B87B0F50D6E}" destId="{2E4B1F3E-CB6D-4BB1-9D71-531805B3B31E}" srcOrd="0" destOrd="0" presId="urn:microsoft.com/office/officeart/2008/layout/CaptionedPictures"/>
    <dgm:cxn modelId="{82AE3CF0-FB9D-41F2-82AF-B62463F05144}" type="presParOf" srcId="{2E4B1F3E-CB6D-4BB1-9D71-531805B3B31E}" destId="{89430CB1-2F03-45B2-8C3E-2D9F33F43744}" srcOrd="0" destOrd="0" presId="urn:microsoft.com/office/officeart/2008/layout/CaptionedPictures"/>
    <dgm:cxn modelId="{5AC9DED9-5F15-4CCE-B7B2-B0B025B8C574}" type="presParOf" srcId="{2E4B1F3E-CB6D-4BB1-9D71-531805B3B31E}" destId="{E8A5926A-B5C4-4623-8AF0-029A3EB2F50C}" srcOrd="1" destOrd="0" presId="urn:microsoft.com/office/officeart/2008/layout/CaptionedPictures"/>
    <dgm:cxn modelId="{7617CA67-EE93-4979-B69B-6FDCA35AB47E}" type="presParOf" srcId="{2E4B1F3E-CB6D-4BB1-9D71-531805B3B31E}" destId="{E079A2D7-F45C-4214-A822-C7DE0CE5897E}" srcOrd="2" destOrd="0" presId="urn:microsoft.com/office/officeart/2008/layout/CaptionedPictures"/>
    <dgm:cxn modelId="{D8285885-FE08-4026-8582-FCBBD10C3CCD}" type="presParOf" srcId="{E079A2D7-F45C-4214-A822-C7DE0CE5897E}" destId="{D3525632-0D5F-4FBB-9CBD-FAE48843EFA9}" srcOrd="0" destOrd="0" presId="urn:microsoft.com/office/officeart/2008/layout/CaptionedPictures"/>
    <dgm:cxn modelId="{B7B2D681-25A3-46B6-8562-647C9F1A31F2}" type="presParOf" srcId="{E079A2D7-F45C-4214-A822-C7DE0CE5897E}" destId="{60CF8AAD-65F5-4F9D-857A-39659F94A6CA}"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1991C6-C39E-4699-A4CF-0F37D6491FF5}" type="doc">
      <dgm:prSet loTypeId="urn:microsoft.com/office/officeart/2008/layout/CaptionedPictures" loCatId="picture" qsTypeId="urn:microsoft.com/office/officeart/2005/8/quickstyle/3d3" qsCatId="3D" csTypeId="urn:microsoft.com/office/officeart/2005/8/colors/accent1_2" csCatId="accent1" phldr="1"/>
      <dgm:spPr/>
    </dgm:pt>
    <dgm:pt modelId="{94CCE83C-B3B3-48D9-81EC-ADECF9D7C235}">
      <dgm:prSet phldrT="[Text]" custT="1"/>
      <dgm:spPr/>
      <dgm:t>
        <a:bodyPr/>
        <a:lstStyle/>
        <a:p>
          <a:r>
            <a:rPr lang="en-US" sz="3600" dirty="0" smtClean="0"/>
            <a:t>৫।পেশাগত </a:t>
          </a:r>
          <a:r>
            <a:rPr lang="en-US" sz="3600" dirty="0" err="1" smtClean="0"/>
            <a:t>অপরাধ</a:t>
          </a:r>
          <a:endParaRPr lang="en-US" sz="3600" dirty="0"/>
        </a:p>
      </dgm:t>
    </dgm:pt>
    <dgm:pt modelId="{36BDEB9B-0928-4934-99C4-F9CA65812665}" type="parTrans" cxnId="{E62EB98D-FF2E-4BA4-89EC-1496817AAB7D}">
      <dgm:prSet/>
      <dgm:spPr/>
      <dgm:t>
        <a:bodyPr/>
        <a:lstStyle/>
        <a:p>
          <a:endParaRPr lang="en-US"/>
        </a:p>
      </dgm:t>
    </dgm:pt>
    <dgm:pt modelId="{6D2CC4CF-A5C0-4E88-8C2E-F59BCA1E194C}" type="sibTrans" cxnId="{E62EB98D-FF2E-4BA4-89EC-1496817AAB7D}">
      <dgm:prSet/>
      <dgm:spPr/>
      <dgm:t>
        <a:bodyPr/>
        <a:lstStyle/>
        <a:p>
          <a:endParaRPr lang="en-US"/>
        </a:p>
      </dgm:t>
    </dgm:pt>
    <dgm:pt modelId="{90D20B33-7578-4FD6-9AC1-D9AB075ADD7E}" type="pres">
      <dgm:prSet presAssocID="{D11991C6-C39E-4699-A4CF-0F37D6491FF5}" presName="Name0" presStyleCnt="0">
        <dgm:presLayoutVars>
          <dgm:chMax/>
          <dgm:chPref/>
          <dgm:dir/>
        </dgm:presLayoutVars>
      </dgm:prSet>
      <dgm:spPr/>
    </dgm:pt>
    <dgm:pt modelId="{8B453EC5-7AB6-431C-A4FF-5BB761CC980F}" type="pres">
      <dgm:prSet presAssocID="{94CCE83C-B3B3-48D9-81EC-ADECF9D7C235}" presName="composite" presStyleCnt="0">
        <dgm:presLayoutVars>
          <dgm:chMax val="1"/>
          <dgm:chPref val="1"/>
        </dgm:presLayoutVars>
      </dgm:prSet>
      <dgm:spPr/>
    </dgm:pt>
    <dgm:pt modelId="{2F2965AE-2365-4696-958A-9AC43D362435}" type="pres">
      <dgm:prSet presAssocID="{94CCE83C-B3B3-48D9-81EC-ADECF9D7C235}" presName="Accent" presStyleLbl="trAlignAcc1" presStyleIdx="0" presStyleCnt="1" custScaleX="160875" custLinFactNeighborY="1722">
        <dgm:presLayoutVars>
          <dgm:chMax val="0"/>
          <dgm:chPref val="0"/>
        </dgm:presLayoutVars>
      </dgm:prSet>
      <dgm:spPr>
        <a:solidFill>
          <a:schemeClr val="bg1">
            <a:alpha val="40000"/>
          </a:schemeClr>
        </a:solidFill>
      </dgm:spPr>
    </dgm:pt>
    <dgm:pt modelId="{7B94C27E-4DB1-47A1-9F4F-1CE8E88ED51D}" type="pres">
      <dgm:prSet presAssocID="{94CCE83C-B3B3-48D9-81EC-ADECF9D7C235}" presName="Image" presStyleLbl="alignImgPlace1" presStyleIdx="0" presStyleCnt="1" custScaleX="177863" custScaleY="112308">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BCFF044C-C235-40C4-9B34-25A1B78021A2}" type="pres">
      <dgm:prSet presAssocID="{94CCE83C-B3B3-48D9-81EC-ADECF9D7C235}" presName="ChildComposite" presStyleCnt="0"/>
      <dgm:spPr/>
    </dgm:pt>
    <dgm:pt modelId="{6045A13C-BF51-41AF-8EAF-71E9DAE77A83}" type="pres">
      <dgm:prSet presAssocID="{94CCE83C-B3B3-48D9-81EC-ADECF9D7C235}" presName="Child" presStyleLbl="node1" presStyleIdx="0" presStyleCnt="0">
        <dgm:presLayoutVars>
          <dgm:chMax val="0"/>
          <dgm:chPref val="0"/>
          <dgm:bulletEnabled val="1"/>
        </dgm:presLayoutVars>
      </dgm:prSet>
      <dgm:spPr/>
    </dgm:pt>
    <dgm:pt modelId="{95195F4F-7A5E-4ECC-845D-9518BF0C1D56}" type="pres">
      <dgm:prSet presAssocID="{94CCE83C-B3B3-48D9-81EC-ADECF9D7C235}" presName="Parent" presStyleLbl="revTx" presStyleIdx="0" presStyleCnt="1" custScaleX="175844" custScaleY="68583" custLinFactNeighborX="-321" custLinFactNeighborY="12752">
        <dgm:presLayoutVars>
          <dgm:chMax val="1"/>
          <dgm:chPref val="0"/>
          <dgm:bulletEnabled val="1"/>
        </dgm:presLayoutVars>
      </dgm:prSet>
      <dgm:spPr/>
      <dgm:t>
        <a:bodyPr/>
        <a:lstStyle/>
        <a:p>
          <a:endParaRPr lang="en-US"/>
        </a:p>
      </dgm:t>
    </dgm:pt>
  </dgm:ptLst>
  <dgm:cxnLst>
    <dgm:cxn modelId="{0CB141CA-6197-41B8-A917-17D366CCD5BE}" type="presOf" srcId="{D11991C6-C39E-4699-A4CF-0F37D6491FF5}" destId="{90D20B33-7578-4FD6-9AC1-D9AB075ADD7E}" srcOrd="0" destOrd="0" presId="urn:microsoft.com/office/officeart/2008/layout/CaptionedPictures"/>
    <dgm:cxn modelId="{5FB9C8F3-002C-42B1-B385-727CD03F5E56}" type="presOf" srcId="{94CCE83C-B3B3-48D9-81EC-ADECF9D7C235}" destId="{95195F4F-7A5E-4ECC-845D-9518BF0C1D56}" srcOrd="0" destOrd="0" presId="urn:microsoft.com/office/officeart/2008/layout/CaptionedPictures"/>
    <dgm:cxn modelId="{E62EB98D-FF2E-4BA4-89EC-1496817AAB7D}" srcId="{D11991C6-C39E-4699-A4CF-0F37D6491FF5}" destId="{94CCE83C-B3B3-48D9-81EC-ADECF9D7C235}" srcOrd="0" destOrd="0" parTransId="{36BDEB9B-0928-4934-99C4-F9CA65812665}" sibTransId="{6D2CC4CF-A5C0-4E88-8C2E-F59BCA1E194C}"/>
    <dgm:cxn modelId="{7BAB1674-BD6A-479E-8BBC-3BFA607431F2}" type="presParOf" srcId="{90D20B33-7578-4FD6-9AC1-D9AB075ADD7E}" destId="{8B453EC5-7AB6-431C-A4FF-5BB761CC980F}" srcOrd="0" destOrd="0" presId="urn:microsoft.com/office/officeart/2008/layout/CaptionedPictures"/>
    <dgm:cxn modelId="{848C0025-5ED4-4C65-B9B6-DF80C1519E13}" type="presParOf" srcId="{8B453EC5-7AB6-431C-A4FF-5BB761CC980F}" destId="{2F2965AE-2365-4696-958A-9AC43D362435}" srcOrd="0" destOrd="0" presId="urn:microsoft.com/office/officeart/2008/layout/CaptionedPictures"/>
    <dgm:cxn modelId="{94027B70-1DF9-46C1-BC46-6A4257AED957}" type="presParOf" srcId="{8B453EC5-7AB6-431C-A4FF-5BB761CC980F}" destId="{7B94C27E-4DB1-47A1-9F4F-1CE8E88ED51D}" srcOrd="1" destOrd="0" presId="urn:microsoft.com/office/officeart/2008/layout/CaptionedPictures"/>
    <dgm:cxn modelId="{CED16E38-DB22-4FE4-91A1-0874653F2070}" type="presParOf" srcId="{8B453EC5-7AB6-431C-A4FF-5BB761CC980F}" destId="{BCFF044C-C235-40C4-9B34-25A1B78021A2}" srcOrd="2" destOrd="0" presId="urn:microsoft.com/office/officeart/2008/layout/CaptionedPictures"/>
    <dgm:cxn modelId="{AEA1E3C7-577D-48E7-833C-7C123955363A}" type="presParOf" srcId="{BCFF044C-C235-40C4-9B34-25A1B78021A2}" destId="{6045A13C-BF51-41AF-8EAF-71E9DAE77A83}" srcOrd="0" destOrd="0" presId="urn:microsoft.com/office/officeart/2008/layout/CaptionedPictures"/>
    <dgm:cxn modelId="{B7A59E68-D79F-4C04-99C9-6590F8FD912C}" type="presParOf" srcId="{BCFF044C-C235-40C4-9B34-25A1B78021A2}" destId="{95195F4F-7A5E-4ECC-845D-9518BF0C1D56}"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CC0C48E-BF2B-4BAE-8203-3359B20793D8}"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A343888B-A11C-4588-8415-0E392C4621A6}">
      <dgm:prSet custT="1"/>
      <dgm:spPr>
        <a:solidFill>
          <a:schemeClr val="accent4">
            <a:lumMod val="20000"/>
            <a:lumOff val="80000"/>
          </a:schemeClr>
        </a:solidFill>
      </dgm:spPr>
      <dgm:t>
        <a:bodyPr/>
        <a:lstStyle/>
        <a:p>
          <a:pPr rtl="0"/>
          <a:r>
            <a:rPr lang="en-US" sz="3200" dirty="0" err="1" smtClean="0">
              <a:solidFill>
                <a:schemeClr val="tx1"/>
              </a:solidFill>
            </a:rPr>
            <a:t>ছবিগুলো</a:t>
          </a:r>
          <a:r>
            <a:rPr lang="en-US" sz="3200" dirty="0" smtClean="0">
              <a:solidFill>
                <a:schemeClr val="tx1"/>
              </a:solidFill>
            </a:rPr>
            <a:t> </a:t>
          </a:r>
          <a:r>
            <a:rPr lang="en-US" sz="3200" dirty="0" err="1" smtClean="0">
              <a:solidFill>
                <a:schemeClr val="tx1"/>
              </a:solidFill>
            </a:rPr>
            <a:t>দেখে</a:t>
          </a:r>
          <a:r>
            <a:rPr lang="en-US" sz="3200" dirty="0" smtClean="0">
              <a:solidFill>
                <a:schemeClr val="tx1"/>
              </a:solidFill>
            </a:rPr>
            <a:t> </a:t>
          </a:r>
          <a:r>
            <a:rPr lang="en-US" sz="3200" dirty="0" err="1" smtClean="0">
              <a:solidFill>
                <a:schemeClr val="tx1"/>
              </a:solidFill>
            </a:rPr>
            <a:t>জোড়ায়</a:t>
          </a:r>
          <a:r>
            <a:rPr lang="en-US" sz="3200" dirty="0" smtClean="0">
              <a:solidFill>
                <a:schemeClr val="tx1"/>
              </a:solidFill>
            </a:rPr>
            <a:t> </a:t>
          </a:r>
          <a:r>
            <a:rPr lang="en-US" sz="3200" dirty="0" err="1" smtClean="0">
              <a:solidFill>
                <a:schemeClr val="tx1"/>
              </a:solidFill>
            </a:rPr>
            <a:t>জোড়ায়</a:t>
          </a:r>
          <a:r>
            <a:rPr lang="en-US" sz="3200" dirty="0" smtClean="0">
              <a:solidFill>
                <a:schemeClr val="tx1"/>
              </a:solidFill>
            </a:rPr>
            <a:t> </a:t>
          </a:r>
          <a:r>
            <a:rPr lang="en-US" sz="3200" dirty="0" err="1" smtClean="0">
              <a:solidFill>
                <a:schemeClr val="tx1"/>
              </a:solidFill>
            </a:rPr>
            <a:t>আলাপ</a:t>
          </a:r>
          <a:r>
            <a:rPr lang="en-US" sz="3200" dirty="0" smtClean="0">
              <a:solidFill>
                <a:schemeClr val="tx1"/>
              </a:solidFill>
            </a:rPr>
            <a:t> </a:t>
          </a:r>
          <a:r>
            <a:rPr lang="en-US" sz="3200" dirty="0" err="1" smtClean="0">
              <a:solidFill>
                <a:schemeClr val="tx1"/>
              </a:solidFill>
            </a:rPr>
            <a:t>কর</a:t>
          </a:r>
          <a:endParaRPr lang="en-US" sz="3200" dirty="0">
            <a:solidFill>
              <a:schemeClr val="tx1"/>
            </a:solidFill>
          </a:endParaRPr>
        </a:p>
      </dgm:t>
    </dgm:pt>
    <dgm:pt modelId="{1FE1B2A3-DF1A-4CB4-9526-7F54D2A866A4}" type="parTrans" cxnId="{5AFFCA2C-1A03-4CB0-8A78-6A292CF24547}">
      <dgm:prSet/>
      <dgm:spPr/>
      <dgm:t>
        <a:bodyPr/>
        <a:lstStyle/>
        <a:p>
          <a:endParaRPr lang="en-US"/>
        </a:p>
      </dgm:t>
    </dgm:pt>
    <dgm:pt modelId="{18386B78-8239-42C5-A415-8AFD49EE6E17}" type="sibTrans" cxnId="{5AFFCA2C-1A03-4CB0-8A78-6A292CF24547}">
      <dgm:prSet/>
      <dgm:spPr/>
      <dgm:t>
        <a:bodyPr/>
        <a:lstStyle/>
        <a:p>
          <a:endParaRPr lang="en-US"/>
        </a:p>
      </dgm:t>
    </dgm:pt>
    <dgm:pt modelId="{00E0EADD-A392-4CAE-90C9-00D870F7E42C}" type="pres">
      <dgm:prSet presAssocID="{DCC0C48E-BF2B-4BAE-8203-3359B20793D8}" presName="CompostProcess" presStyleCnt="0">
        <dgm:presLayoutVars>
          <dgm:dir/>
          <dgm:resizeHandles val="exact"/>
        </dgm:presLayoutVars>
      </dgm:prSet>
      <dgm:spPr/>
      <dgm:t>
        <a:bodyPr/>
        <a:lstStyle/>
        <a:p>
          <a:endParaRPr lang="en-US"/>
        </a:p>
      </dgm:t>
    </dgm:pt>
    <dgm:pt modelId="{433C7284-268D-4793-B8B9-73A9F551139B}" type="pres">
      <dgm:prSet presAssocID="{DCC0C48E-BF2B-4BAE-8203-3359B20793D8}" presName="arrow" presStyleLbl="bgShp" presStyleIdx="0" presStyleCnt="1"/>
      <dgm:spPr>
        <a:solidFill>
          <a:srgbClr val="F3CFEB"/>
        </a:solidFill>
        <a:ln w="57150">
          <a:noFill/>
        </a:ln>
        <a:effectLst>
          <a:innerShdw blurRad="114300">
            <a:prstClr val="black"/>
          </a:inn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32A15CE7-2D8D-4127-9EC3-F08C9073EAA3}" type="pres">
      <dgm:prSet presAssocID="{DCC0C48E-BF2B-4BAE-8203-3359B20793D8}" presName="linearProcess" presStyleCnt="0"/>
      <dgm:spPr/>
    </dgm:pt>
    <dgm:pt modelId="{D1BF4760-5A69-4D4F-8184-4EDEBE18336D}" type="pres">
      <dgm:prSet presAssocID="{A343888B-A11C-4588-8415-0E392C4621A6}" presName="textNode" presStyleLbl="node1" presStyleIdx="0" presStyleCnt="1" custScaleY="250000">
        <dgm:presLayoutVars>
          <dgm:bulletEnabled val="1"/>
        </dgm:presLayoutVars>
      </dgm:prSet>
      <dgm:spPr/>
      <dgm:t>
        <a:bodyPr/>
        <a:lstStyle/>
        <a:p>
          <a:endParaRPr lang="en-US"/>
        </a:p>
      </dgm:t>
    </dgm:pt>
  </dgm:ptLst>
  <dgm:cxnLst>
    <dgm:cxn modelId="{C2154777-BFF8-4617-AD6A-BC68D8A2171D}" type="presOf" srcId="{DCC0C48E-BF2B-4BAE-8203-3359B20793D8}" destId="{00E0EADD-A392-4CAE-90C9-00D870F7E42C}" srcOrd="0" destOrd="0" presId="urn:microsoft.com/office/officeart/2005/8/layout/hProcess9"/>
    <dgm:cxn modelId="{5AFFCA2C-1A03-4CB0-8A78-6A292CF24547}" srcId="{DCC0C48E-BF2B-4BAE-8203-3359B20793D8}" destId="{A343888B-A11C-4588-8415-0E392C4621A6}" srcOrd="0" destOrd="0" parTransId="{1FE1B2A3-DF1A-4CB4-9526-7F54D2A866A4}" sibTransId="{18386B78-8239-42C5-A415-8AFD49EE6E17}"/>
    <dgm:cxn modelId="{0B3959A8-E649-438A-8FF3-8C61E2A74461}" type="presOf" srcId="{A343888B-A11C-4588-8415-0E392C4621A6}" destId="{D1BF4760-5A69-4D4F-8184-4EDEBE18336D}" srcOrd="0" destOrd="0" presId="urn:microsoft.com/office/officeart/2005/8/layout/hProcess9"/>
    <dgm:cxn modelId="{FB30AD0D-24F1-4FA6-AB9F-9D14DFB621FE}" type="presParOf" srcId="{00E0EADD-A392-4CAE-90C9-00D870F7E42C}" destId="{433C7284-268D-4793-B8B9-73A9F551139B}" srcOrd="0" destOrd="0" presId="urn:microsoft.com/office/officeart/2005/8/layout/hProcess9"/>
    <dgm:cxn modelId="{796A01E9-359B-4760-AE7A-F73EB4931BBB}" type="presParOf" srcId="{00E0EADD-A392-4CAE-90C9-00D870F7E42C}" destId="{32A15CE7-2D8D-4127-9EC3-F08C9073EAA3}" srcOrd="1" destOrd="0" presId="urn:microsoft.com/office/officeart/2005/8/layout/hProcess9"/>
    <dgm:cxn modelId="{F13C6CEF-A01C-4D33-96C8-1DD59D7DF49A}" type="presParOf" srcId="{32A15CE7-2D8D-4127-9EC3-F08C9073EAA3}" destId="{D1BF4760-5A69-4D4F-8184-4EDEBE18336D}" srcOrd="0" destOrd="0" presId="urn:microsoft.com/office/officeart/2005/8/layout/hProcess9"/>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E4742D-7CDE-4BA2-8735-AA1765706F3E}" type="doc">
      <dgm:prSet loTypeId="urn:microsoft.com/office/officeart/2008/layout/TitledPictureBlocks" loCatId="picture" qsTypeId="urn:microsoft.com/office/officeart/2005/8/quickstyle/3d3" qsCatId="3D" csTypeId="urn:microsoft.com/office/officeart/2005/8/colors/accent1_2" csCatId="accent1" phldr="1"/>
      <dgm:spPr/>
    </dgm:pt>
    <dgm:pt modelId="{2F3F6EFC-8AAC-4A77-A3C4-8AE042807949}">
      <dgm:prSet phldrT="[Text]" custT="1"/>
      <dgm:spPr>
        <a:solidFill>
          <a:schemeClr val="accent4">
            <a:lumMod val="20000"/>
            <a:lumOff val="80000"/>
          </a:schemeClr>
        </a:solidFill>
        <a:ln w="57150">
          <a:solidFill>
            <a:srgbClr val="00B050"/>
          </a:solidFill>
        </a:ln>
      </dgm:spPr>
      <dgm:t>
        <a:bodyPr/>
        <a:lstStyle/>
        <a:p>
          <a:r>
            <a:rPr lang="en-US" sz="4800" dirty="0" err="1" smtClean="0">
              <a:solidFill>
                <a:schemeClr val="tx1"/>
              </a:solidFill>
            </a:rPr>
            <a:t>কর্মের</a:t>
          </a:r>
          <a:r>
            <a:rPr lang="en-US" sz="4800" dirty="0" smtClean="0">
              <a:solidFill>
                <a:schemeClr val="tx1"/>
              </a:solidFill>
            </a:rPr>
            <a:t> </a:t>
          </a:r>
          <a:r>
            <a:rPr lang="en-US" sz="4800" dirty="0" err="1" smtClean="0">
              <a:solidFill>
                <a:schemeClr val="tx1"/>
              </a:solidFill>
            </a:rPr>
            <a:t>অভাব</a:t>
          </a:r>
          <a:endParaRPr lang="en-US" sz="4800" dirty="0">
            <a:solidFill>
              <a:schemeClr val="tx1"/>
            </a:solidFill>
          </a:endParaRPr>
        </a:p>
      </dgm:t>
    </dgm:pt>
    <dgm:pt modelId="{EE747285-8CE2-435F-92BB-239C7153C36A}" type="parTrans" cxnId="{BB6191C0-530A-414E-9A59-AA93766661E7}">
      <dgm:prSet/>
      <dgm:spPr/>
      <dgm:t>
        <a:bodyPr/>
        <a:lstStyle/>
        <a:p>
          <a:endParaRPr lang="en-US"/>
        </a:p>
      </dgm:t>
    </dgm:pt>
    <dgm:pt modelId="{74115D15-7E5A-46DF-9F9D-D2BEFB44BFCA}" type="sibTrans" cxnId="{BB6191C0-530A-414E-9A59-AA93766661E7}">
      <dgm:prSet/>
      <dgm:spPr/>
      <dgm:t>
        <a:bodyPr/>
        <a:lstStyle/>
        <a:p>
          <a:endParaRPr lang="en-US"/>
        </a:p>
      </dgm:t>
    </dgm:pt>
    <dgm:pt modelId="{90DF336F-BF26-450F-A67D-A4506F5B4B57}" type="pres">
      <dgm:prSet presAssocID="{E8E4742D-7CDE-4BA2-8735-AA1765706F3E}" presName="rootNode" presStyleCnt="0">
        <dgm:presLayoutVars>
          <dgm:chMax/>
          <dgm:chPref/>
          <dgm:dir/>
          <dgm:animLvl val="lvl"/>
        </dgm:presLayoutVars>
      </dgm:prSet>
      <dgm:spPr/>
    </dgm:pt>
    <dgm:pt modelId="{76428550-1174-4F1B-AED9-9EAB18B27ACF}" type="pres">
      <dgm:prSet presAssocID="{2F3F6EFC-8AAC-4A77-A3C4-8AE042807949}" presName="composite" presStyleCnt="0"/>
      <dgm:spPr/>
    </dgm:pt>
    <dgm:pt modelId="{FD581CB7-3D6C-4296-A92E-2FA16A0EE6B6}" type="pres">
      <dgm:prSet presAssocID="{2F3F6EFC-8AAC-4A77-A3C4-8AE042807949}" presName="ParentText" presStyleLbl="node1" presStyleIdx="0" presStyleCnt="1" custScaleX="153392" custScaleY="144852" custLinFactY="-157593" custLinFactNeighborX="-1834" custLinFactNeighborY="-200000">
        <dgm:presLayoutVars>
          <dgm:chMax val="1"/>
          <dgm:chPref val="1"/>
          <dgm:bulletEnabled val="1"/>
        </dgm:presLayoutVars>
      </dgm:prSet>
      <dgm:spPr/>
      <dgm:t>
        <a:bodyPr/>
        <a:lstStyle/>
        <a:p>
          <a:endParaRPr lang="en-US"/>
        </a:p>
      </dgm:t>
    </dgm:pt>
    <dgm:pt modelId="{AB2EF432-AFAA-4791-886D-511DE300C9B4}" type="pres">
      <dgm:prSet presAssocID="{2F3F6EFC-8AAC-4A77-A3C4-8AE042807949}" presName="Image" presStyleLbl="bgImgPlace1" presStyleIdx="0" presStyleCnt="1" custScaleX="151887" custScaleY="217457" custLinFactNeighborX="332" custLinFactNeighborY="11500"/>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pt>
    <dgm:pt modelId="{CFEAA90A-B371-4198-8CBA-D71F6220824E}" type="pres">
      <dgm:prSet presAssocID="{2F3F6EFC-8AAC-4A77-A3C4-8AE042807949}" presName="ChildText" presStyleLbl="fgAcc1" presStyleIdx="0" presStyleCnt="0">
        <dgm:presLayoutVars>
          <dgm:chMax val="0"/>
          <dgm:chPref val="0"/>
          <dgm:bulletEnabled val="1"/>
        </dgm:presLayoutVars>
      </dgm:prSet>
      <dgm:spPr/>
    </dgm:pt>
  </dgm:ptLst>
  <dgm:cxnLst>
    <dgm:cxn modelId="{29E3D524-1CEC-4083-9537-5AFC541BF93B}" type="presOf" srcId="{2F3F6EFC-8AAC-4A77-A3C4-8AE042807949}" destId="{FD581CB7-3D6C-4296-A92E-2FA16A0EE6B6}" srcOrd="0" destOrd="0" presId="urn:microsoft.com/office/officeart/2008/layout/TitledPictureBlocks"/>
    <dgm:cxn modelId="{BB6191C0-530A-414E-9A59-AA93766661E7}" srcId="{E8E4742D-7CDE-4BA2-8735-AA1765706F3E}" destId="{2F3F6EFC-8AAC-4A77-A3C4-8AE042807949}" srcOrd="0" destOrd="0" parTransId="{EE747285-8CE2-435F-92BB-239C7153C36A}" sibTransId="{74115D15-7E5A-46DF-9F9D-D2BEFB44BFCA}"/>
    <dgm:cxn modelId="{08669BE0-AAD4-470C-A8F6-F857E5EDAAB9}" type="presOf" srcId="{E8E4742D-7CDE-4BA2-8735-AA1765706F3E}" destId="{90DF336F-BF26-450F-A67D-A4506F5B4B57}" srcOrd="0" destOrd="0" presId="urn:microsoft.com/office/officeart/2008/layout/TitledPictureBlocks"/>
    <dgm:cxn modelId="{7A909BC7-6ABF-4654-BACC-BE96E7AD055E}" type="presParOf" srcId="{90DF336F-BF26-450F-A67D-A4506F5B4B57}" destId="{76428550-1174-4F1B-AED9-9EAB18B27ACF}" srcOrd="0" destOrd="0" presId="urn:microsoft.com/office/officeart/2008/layout/TitledPictureBlocks"/>
    <dgm:cxn modelId="{D8B574B0-C82D-4268-A054-D44E97B9AE6A}" type="presParOf" srcId="{76428550-1174-4F1B-AED9-9EAB18B27ACF}" destId="{FD581CB7-3D6C-4296-A92E-2FA16A0EE6B6}" srcOrd="0" destOrd="0" presId="urn:microsoft.com/office/officeart/2008/layout/TitledPictureBlocks"/>
    <dgm:cxn modelId="{9A255795-116F-4787-ADAF-DEC6F64D29DF}" type="presParOf" srcId="{76428550-1174-4F1B-AED9-9EAB18B27ACF}" destId="{AB2EF432-AFAA-4791-886D-511DE300C9B4}" srcOrd="1" destOrd="0" presId="urn:microsoft.com/office/officeart/2008/layout/TitledPictureBlocks"/>
    <dgm:cxn modelId="{B4436E36-AE5A-4FC5-8C86-7ADC4E75C082}" type="presParOf" srcId="{76428550-1174-4F1B-AED9-9EAB18B27ACF}" destId="{CFEAA90A-B371-4198-8CBA-D71F6220824E}"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63F056B-AB10-421E-A5A6-A9F02429F9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AAEE68-DC0C-4E5C-B196-B5FA8F28B9DE}">
      <dgm:prSet custT="1"/>
      <dgm:spPr>
        <a:solidFill>
          <a:schemeClr val="accent4">
            <a:lumMod val="40000"/>
            <a:lumOff val="60000"/>
          </a:scheme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rtl="0"/>
          <a:r>
            <a:rPr lang="en-US" sz="4400" dirty="0" err="1" smtClean="0">
              <a:solidFill>
                <a:schemeClr val="tx1"/>
              </a:solidFill>
            </a:rPr>
            <a:t>পরিবার</a:t>
          </a:r>
          <a:endParaRPr lang="en-US" sz="4400" dirty="0">
            <a:solidFill>
              <a:schemeClr val="tx1"/>
            </a:solidFill>
          </a:endParaRPr>
        </a:p>
      </dgm:t>
    </dgm:pt>
    <dgm:pt modelId="{E940EE82-327A-4E09-8F10-B1522337BF64}" type="parTrans" cxnId="{17D00411-F1CE-4D79-9F59-DDC0F9A31C22}">
      <dgm:prSet/>
      <dgm:spPr/>
      <dgm:t>
        <a:bodyPr/>
        <a:lstStyle/>
        <a:p>
          <a:endParaRPr lang="en-US"/>
        </a:p>
      </dgm:t>
    </dgm:pt>
    <dgm:pt modelId="{2ECD3ECB-5E84-49CA-ACD6-77FC73408F39}" type="sibTrans" cxnId="{17D00411-F1CE-4D79-9F59-DDC0F9A31C22}">
      <dgm:prSet/>
      <dgm:spPr/>
      <dgm:t>
        <a:bodyPr/>
        <a:lstStyle/>
        <a:p>
          <a:endParaRPr lang="en-US"/>
        </a:p>
      </dgm:t>
    </dgm:pt>
    <dgm:pt modelId="{916EE9FA-CE68-42E7-BFB4-6D683E3248B6}" type="pres">
      <dgm:prSet presAssocID="{663F056B-AB10-421E-A5A6-A9F02429F97D}" presName="linear" presStyleCnt="0">
        <dgm:presLayoutVars>
          <dgm:animLvl val="lvl"/>
          <dgm:resizeHandles val="exact"/>
        </dgm:presLayoutVars>
      </dgm:prSet>
      <dgm:spPr/>
      <dgm:t>
        <a:bodyPr/>
        <a:lstStyle/>
        <a:p>
          <a:endParaRPr lang="en-US"/>
        </a:p>
      </dgm:t>
    </dgm:pt>
    <dgm:pt modelId="{73FD70E4-8D33-4E8E-ADF3-541B686A6B4B}" type="pres">
      <dgm:prSet presAssocID="{25AAEE68-DC0C-4E5C-B196-B5FA8F28B9DE}" presName="parentText" presStyleLbl="node1" presStyleIdx="0" presStyleCnt="1">
        <dgm:presLayoutVars>
          <dgm:chMax val="0"/>
          <dgm:bulletEnabled val="1"/>
        </dgm:presLayoutVars>
      </dgm:prSet>
      <dgm:spPr/>
      <dgm:t>
        <a:bodyPr/>
        <a:lstStyle/>
        <a:p>
          <a:endParaRPr lang="en-US"/>
        </a:p>
      </dgm:t>
    </dgm:pt>
  </dgm:ptLst>
  <dgm:cxnLst>
    <dgm:cxn modelId="{7D66CB3A-55D5-4719-A9DA-9CF42482E139}" type="presOf" srcId="{25AAEE68-DC0C-4E5C-B196-B5FA8F28B9DE}" destId="{73FD70E4-8D33-4E8E-ADF3-541B686A6B4B}" srcOrd="0" destOrd="0" presId="urn:microsoft.com/office/officeart/2005/8/layout/vList2"/>
    <dgm:cxn modelId="{17D00411-F1CE-4D79-9F59-DDC0F9A31C22}" srcId="{663F056B-AB10-421E-A5A6-A9F02429F97D}" destId="{25AAEE68-DC0C-4E5C-B196-B5FA8F28B9DE}" srcOrd="0" destOrd="0" parTransId="{E940EE82-327A-4E09-8F10-B1522337BF64}" sibTransId="{2ECD3ECB-5E84-49CA-ACD6-77FC73408F39}"/>
    <dgm:cxn modelId="{203AEC76-46B3-416A-8D0B-7CDAD5F726AC}" type="presOf" srcId="{663F056B-AB10-421E-A5A6-A9F02429F97D}" destId="{916EE9FA-CE68-42E7-BFB4-6D683E3248B6}" srcOrd="0" destOrd="0" presId="urn:microsoft.com/office/officeart/2005/8/layout/vList2"/>
    <dgm:cxn modelId="{C009D578-F216-4F40-9C4F-5C598FFE244B}" type="presParOf" srcId="{916EE9FA-CE68-42E7-BFB4-6D683E3248B6}" destId="{73FD70E4-8D33-4E8E-ADF3-541B686A6B4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0D28A45-A145-4770-B692-E80FA936E3B0}" type="doc">
      <dgm:prSet loTypeId="urn:microsoft.com/office/officeart/2008/layout/CaptionedPictures" loCatId="picture" qsTypeId="urn:microsoft.com/office/officeart/2005/8/quickstyle/3d3" qsCatId="3D" csTypeId="urn:microsoft.com/office/officeart/2005/8/colors/accent1_2" csCatId="accent1" phldr="1"/>
      <dgm:spPr/>
    </dgm:pt>
    <dgm:pt modelId="{E80D171F-C073-4ECB-B011-A6D49C9593F8}">
      <dgm:prSet phldrT="[Text]"/>
      <dgm:spPr/>
      <dgm:t>
        <a:bodyPr/>
        <a:lstStyle/>
        <a:p>
          <a:r>
            <a:rPr lang="bn-IN" dirty="0" smtClean="0"/>
            <a:t>পিতৃমাতৃহীন ছেলেমেয়ে</a:t>
          </a:r>
          <a:endParaRPr lang="en-US" dirty="0"/>
        </a:p>
      </dgm:t>
    </dgm:pt>
    <dgm:pt modelId="{F49F85EC-97C7-48DC-AB57-19DCB13052B1}" type="parTrans" cxnId="{7FCE35E5-E5AB-4A9D-89D6-C40AA9335836}">
      <dgm:prSet/>
      <dgm:spPr/>
      <dgm:t>
        <a:bodyPr/>
        <a:lstStyle/>
        <a:p>
          <a:endParaRPr lang="en-US"/>
        </a:p>
      </dgm:t>
    </dgm:pt>
    <dgm:pt modelId="{00170F49-25A1-4902-A820-81C4BCE1B9A8}" type="sibTrans" cxnId="{7FCE35E5-E5AB-4A9D-89D6-C40AA9335836}">
      <dgm:prSet/>
      <dgm:spPr/>
      <dgm:t>
        <a:bodyPr/>
        <a:lstStyle/>
        <a:p>
          <a:endParaRPr lang="en-US"/>
        </a:p>
      </dgm:t>
    </dgm:pt>
    <dgm:pt modelId="{49EA4DCF-EF4B-4133-A970-3BECBF6C6E24}" type="pres">
      <dgm:prSet presAssocID="{F0D28A45-A145-4770-B692-E80FA936E3B0}" presName="Name0" presStyleCnt="0">
        <dgm:presLayoutVars>
          <dgm:chMax/>
          <dgm:chPref/>
          <dgm:dir/>
        </dgm:presLayoutVars>
      </dgm:prSet>
      <dgm:spPr/>
    </dgm:pt>
    <dgm:pt modelId="{203E0A26-30C9-4350-AC58-352836E802AC}" type="pres">
      <dgm:prSet presAssocID="{E80D171F-C073-4ECB-B011-A6D49C9593F8}" presName="composite" presStyleCnt="0">
        <dgm:presLayoutVars>
          <dgm:chMax val="1"/>
          <dgm:chPref val="1"/>
        </dgm:presLayoutVars>
      </dgm:prSet>
      <dgm:spPr/>
    </dgm:pt>
    <dgm:pt modelId="{61731352-CC93-4ADD-9A22-E5EF2C981F9B}" type="pres">
      <dgm:prSet presAssocID="{E80D171F-C073-4ECB-B011-A6D49C9593F8}" presName="Accent" presStyleLbl="trAlignAcc1" presStyleIdx="0" presStyleCnt="1" custScaleY="81746" custLinFactNeighborY="4699">
        <dgm:presLayoutVars>
          <dgm:chMax val="0"/>
          <dgm:chPref val="0"/>
        </dgm:presLayoutVars>
      </dgm:prSet>
      <dgm:spPr/>
    </dgm:pt>
    <dgm:pt modelId="{8908B7B8-4A60-47F9-890A-2F2432C0F2A2}" type="pres">
      <dgm:prSet presAssocID="{E80D171F-C073-4ECB-B011-A6D49C9593F8}" presName="Image" presStyleLbl="alignImgPlace1" presStyleIdx="0" presStyleCnt="1" custScaleX="110417" custScaleY="108892" custLinFactNeighborX="-347" custLinFactNeighborY="1076">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30000" b="-30000"/>
          </a:stretch>
        </a:blipFill>
      </dgm:spPr>
    </dgm:pt>
    <dgm:pt modelId="{899003D0-7E6B-4CB6-BB13-C44732E0CE2C}" type="pres">
      <dgm:prSet presAssocID="{E80D171F-C073-4ECB-B011-A6D49C9593F8}" presName="ChildComposite" presStyleCnt="0"/>
      <dgm:spPr/>
    </dgm:pt>
    <dgm:pt modelId="{1B6DF8AF-0979-4030-9F7C-C5E9AC503B5B}" type="pres">
      <dgm:prSet presAssocID="{E80D171F-C073-4ECB-B011-A6D49C9593F8}" presName="Child" presStyleLbl="node1" presStyleIdx="0" presStyleCnt="0">
        <dgm:presLayoutVars>
          <dgm:chMax val="0"/>
          <dgm:chPref val="0"/>
          <dgm:bulletEnabled val="1"/>
        </dgm:presLayoutVars>
      </dgm:prSet>
      <dgm:spPr/>
    </dgm:pt>
    <dgm:pt modelId="{4F38FFF2-A46B-42D5-B87D-D1ACBFD3B93B}" type="pres">
      <dgm:prSet presAssocID="{E80D171F-C073-4ECB-B011-A6D49C9593F8}" presName="Parent" presStyleLbl="revTx" presStyleIdx="0" presStyleCnt="1" custScaleX="111111" custScaleY="71458" custLinFactNeighborX="0" custLinFactNeighborY="11810">
        <dgm:presLayoutVars>
          <dgm:chMax val="1"/>
          <dgm:chPref val="0"/>
          <dgm:bulletEnabled val="1"/>
        </dgm:presLayoutVars>
      </dgm:prSet>
      <dgm:spPr/>
      <dgm:t>
        <a:bodyPr/>
        <a:lstStyle/>
        <a:p>
          <a:endParaRPr lang="en-US"/>
        </a:p>
      </dgm:t>
    </dgm:pt>
  </dgm:ptLst>
  <dgm:cxnLst>
    <dgm:cxn modelId="{7FCE35E5-E5AB-4A9D-89D6-C40AA9335836}" srcId="{F0D28A45-A145-4770-B692-E80FA936E3B0}" destId="{E80D171F-C073-4ECB-B011-A6D49C9593F8}" srcOrd="0" destOrd="0" parTransId="{F49F85EC-97C7-48DC-AB57-19DCB13052B1}" sibTransId="{00170F49-25A1-4902-A820-81C4BCE1B9A8}"/>
    <dgm:cxn modelId="{31907D90-B9A5-48CD-ACA4-A2D20F7C77A4}" type="presOf" srcId="{E80D171F-C073-4ECB-B011-A6D49C9593F8}" destId="{4F38FFF2-A46B-42D5-B87D-D1ACBFD3B93B}" srcOrd="0" destOrd="0" presId="urn:microsoft.com/office/officeart/2008/layout/CaptionedPictures"/>
    <dgm:cxn modelId="{30C25DAE-EAF9-44C3-9E96-43FF18B4E8A4}" type="presOf" srcId="{F0D28A45-A145-4770-B692-E80FA936E3B0}" destId="{49EA4DCF-EF4B-4133-A970-3BECBF6C6E24}" srcOrd="0" destOrd="0" presId="urn:microsoft.com/office/officeart/2008/layout/CaptionedPictures"/>
    <dgm:cxn modelId="{FC8C9332-F8C5-4CA1-BEF4-69326FEFD099}" type="presParOf" srcId="{49EA4DCF-EF4B-4133-A970-3BECBF6C6E24}" destId="{203E0A26-30C9-4350-AC58-352836E802AC}" srcOrd="0" destOrd="0" presId="urn:microsoft.com/office/officeart/2008/layout/CaptionedPictures"/>
    <dgm:cxn modelId="{C78EF28C-6B7C-4537-B745-D4F024C6F629}" type="presParOf" srcId="{203E0A26-30C9-4350-AC58-352836E802AC}" destId="{61731352-CC93-4ADD-9A22-E5EF2C981F9B}" srcOrd="0" destOrd="0" presId="urn:microsoft.com/office/officeart/2008/layout/CaptionedPictures"/>
    <dgm:cxn modelId="{C99F1209-5FA7-4A58-8C9F-192671DAB969}" type="presParOf" srcId="{203E0A26-30C9-4350-AC58-352836E802AC}" destId="{8908B7B8-4A60-47F9-890A-2F2432C0F2A2}" srcOrd="1" destOrd="0" presId="urn:microsoft.com/office/officeart/2008/layout/CaptionedPictures"/>
    <dgm:cxn modelId="{8E834C7E-621E-467D-B69C-E44BF11205C9}" type="presParOf" srcId="{203E0A26-30C9-4350-AC58-352836E802AC}" destId="{899003D0-7E6B-4CB6-BB13-C44732E0CE2C}" srcOrd="2" destOrd="0" presId="urn:microsoft.com/office/officeart/2008/layout/CaptionedPictures"/>
    <dgm:cxn modelId="{A5647E2F-88FB-4670-A1D5-794D77D1FE3B}" type="presParOf" srcId="{899003D0-7E6B-4CB6-BB13-C44732E0CE2C}" destId="{1B6DF8AF-0979-4030-9F7C-C5E9AC503B5B}" srcOrd="0" destOrd="0" presId="urn:microsoft.com/office/officeart/2008/layout/CaptionedPictures"/>
    <dgm:cxn modelId="{B4F9F2BB-5461-41B3-8AFC-63F232712490}" type="presParOf" srcId="{899003D0-7E6B-4CB6-BB13-C44732E0CE2C}" destId="{4F38FFF2-A46B-42D5-B87D-D1ACBFD3B93B}" srcOrd="1" destOrd="0" presId="urn:microsoft.com/office/officeart/2008/layout/CaptionedPicture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284DA8E-C3C4-4102-979B-7BC849B7BE59}" type="doc">
      <dgm:prSet loTypeId="urn:microsoft.com/office/officeart/2008/layout/CaptionedPictures" loCatId="picture" qsTypeId="urn:microsoft.com/office/officeart/2005/8/quickstyle/3d3" qsCatId="3D" csTypeId="urn:microsoft.com/office/officeart/2005/8/colors/accent1_2" csCatId="accent1" phldr="1"/>
      <dgm:spPr/>
    </dgm:pt>
    <dgm:pt modelId="{BA946B87-12DD-4E24-8FBA-0DFA50E7BCB3}">
      <dgm:prSet phldrT="[Text]"/>
      <dgm:spPr/>
      <dgm:t>
        <a:bodyPr/>
        <a:lstStyle/>
        <a:p>
          <a:r>
            <a:rPr lang="bn-IN" dirty="0" smtClean="0"/>
            <a:t>অতিশয় লোকারন্য পরিবার</a:t>
          </a:r>
          <a:endParaRPr lang="en-US" dirty="0"/>
        </a:p>
      </dgm:t>
    </dgm:pt>
    <dgm:pt modelId="{29A96E89-1E83-43C9-AD5C-CFE6E8DCF797}" type="parTrans" cxnId="{335F02A8-85D2-456E-A92E-77B7B81B80E4}">
      <dgm:prSet/>
      <dgm:spPr/>
      <dgm:t>
        <a:bodyPr/>
        <a:lstStyle/>
        <a:p>
          <a:endParaRPr lang="en-US"/>
        </a:p>
      </dgm:t>
    </dgm:pt>
    <dgm:pt modelId="{F7D34192-434A-49F6-B93C-8D40A2C70719}" type="sibTrans" cxnId="{335F02A8-85D2-456E-A92E-77B7B81B80E4}">
      <dgm:prSet/>
      <dgm:spPr/>
      <dgm:t>
        <a:bodyPr/>
        <a:lstStyle/>
        <a:p>
          <a:endParaRPr lang="en-US"/>
        </a:p>
      </dgm:t>
    </dgm:pt>
    <dgm:pt modelId="{560034B6-7344-41F6-8369-745D42C10144}" type="pres">
      <dgm:prSet presAssocID="{7284DA8E-C3C4-4102-979B-7BC849B7BE59}" presName="Name0" presStyleCnt="0">
        <dgm:presLayoutVars>
          <dgm:chMax/>
          <dgm:chPref/>
          <dgm:dir/>
        </dgm:presLayoutVars>
      </dgm:prSet>
      <dgm:spPr/>
    </dgm:pt>
    <dgm:pt modelId="{ABCF7AE9-5833-4A0D-91AE-56A867D6B938}" type="pres">
      <dgm:prSet presAssocID="{BA946B87-12DD-4E24-8FBA-0DFA50E7BCB3}" presName="composite" presStyleCnt="0">
        <dgm:presLayoutVars>
          <dgm:chMax val="1"/>
          <dgm:chPref val="1"/>
        </dgm:presLayoutVars>
      </dgm:prSet>
      <dgm:spPr/>
    </dgm:pt>
    <dgm:pt modelId="{000243AE-7A61-4847-8A99-CFAD4E081047}" type="pres">
      <dgm:prSet presAssocID="{BA946B87-12DD-4E24-8FBA-0DFA50E7BCB3}" presName="Accent" presStyleLbl="trAlignAcc1" presStyleIdx="0" presStyleCnt="1" custScaleX="119042" custScaleY="110108">
        <dgm:presLayoutVars>
          <dgm:chMax val="0"/>
          <dgm:chPref val="0"/>
        </dgm:presLayoutVars>
      </dgm:prSet>
      <dgm:spPr/>
    </dgm:pt>
    <dgm:pt modelId="{3470AE7A-D5A2-490A-8238-68474DC2665B}" type="pres">
      <dgm:prSet presAssocID="{BA946B87-12DD-4E24-8FBA-0DFA50E7BCB3}" presName="Image" presStyleLbl="alignImgPlace1" presStyleIdx="0" presStyleCnt="1" custScaleX="131382" custScaleY="128040">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D384FBB1-E144-4834-B882-6E533DD684A1}" type="pres">
      <dgm:prSet presAssocID="{BA946B87-12DD-4E24-8FBA-0DFA50E7BCB3}" presName="ChildComposite" presStyleCnt="0"/>
      <dgm:spPr/>
    </dgm:pt>
    <dgm:pt modelId="{C34DF5A1-5EB5-4602-923B-A7BBA2D91F92}" type="pres">
      <dgm:prSet presAssocID="{BA946B87-12DD-4E24-8FBA-0DFA50E7BCB3}" presName="Child" presStyleLbl="node1" presStyleIdx="0" presStyleCnt="0">
        <dgm:presLayoutVars>
          <dgm:chMax val="0"/>
          <dgm:chPref val="0"/>
          <dgm:bulletEnabled val="1"/>
        </dgm:presLayoutVars>
      </dgm:prSet>
      <dgm:spPr/>
    </dgm:pt>
    <dgm:pt modelId="{13789B4F-0AE9-4E97-8A96-F0E09ED4EDA1}" type="pres">
      <dgm:prSet presAssocID="{BA946B87-12DD-4E24-8FBA-0DFA50E7BCB3}" presName="Parent" presStyleLbl="revTx" presStyleIdx="0" presStyleCnt="1" custScaleX="131687" custScaleY="93459" custLinFactNeighborX="-508" custLinFactNeighborY="17267">
        <dgm:presLayoutVars>
          <dgm:chMax val="1"/>
          <dgm:chPref val="0"/>
          <dgm:bulletEnabled val="1"/>
        </dgm:presLayoutVars>
      </dgm:prSet>
      <dgm:spPr/>
      <dgm:t>
        <a:bodyPr/>
        <a:lstStyle/>
        <a:p>
          <a:endParaRPr lang="en-US"/>
        </a:p>
      </dgm:t>
    </dgm:pt>
  </dgm:ptLst>
  <dgm:cxnLst>
    <dgm:cxn modelId="{07A15416-76B8-4628-82AC-779EE57A3F7D}" type="presOf" srcId="{7284DA8E-C3C4-4102-979B-7BC849B7BE59}" destId="{560034B6-7344-41F6-8369-745D42C10144}" srcOrd="0" destOrd="0" presId="urn:microsoft.com/office/officeart/2008/layout/CaptionedPictures"/>
    <dgm:cxn modelId="{F04CF2FD-4FA9-4841-A7FB-F1457B46935C}" type="presOf" srcId="{BA946B87-12DD-4E24-8FBA-0DFA50E7BCB3}" destId="{13789B4F-0AE9-4E97-8A96-F0E09ED4EDA1}" srcOrd="0" destOrd="0" presId="urn:microsoft.com/office/officeart/2008/layout/CaptionedPictures"/>
    <dgm:cxn modelId="{335F02A8-85D2-456E-A92E-77B7B81B80E4}" srcId="{7284DA8E-C3C4-4102-979B-7BC849B7BE59}" destId="{BA946B87-12DD-4E24-8FBA-0DFA50E7BCB3}" srcOrd="0" destOrd="0" parTransId="{29A96E89-1E83-43C9-AD5C-CFE6E8DCF797}" sibTransId="{F7D34192-434A-49F6-B93C-8D40A2C70719}"/>
    <dgm:cxn modelId="{BB1C3A62-A215-46B1-808A-7FA1A7A90F71}" type="presParOf" srcId="{560034B6-7344-41F6-8369-745D42C10144}" destId="{ABCF7AE9-5833-4A0D-91AE-56A867D6B938}" srcOrd="0" destOrd="0" presId="urn:microsoft.com/office/officeart/2008/layout/CaptionedPictures"/>
    <dgm:cxn modelId="{39B912D4-437B-44C8-B2DE-F26699635BE8}" type="presParOf" srcId="{ABCF7AE9-5833-4A0D-91AE-56A867D6B938}" destId="{000243AE-7A61-4847-8A99-CFAD4E081047}" srcOrd="0" destOrd="0" presId="urn:microsoft.com/office/officeart/2008/layout/CaptionedPictures"/>
    <dgm:cxn modelId="{B2D18D69-0AA8-4389-9D09-0A3604D8C11F}" type="presParOf" srcId="{ABCF7AE9-5833-4A0D-91AE-56A867D6B938}" destId="{3470AE7A-D5A2-490A-8238-68474DC2665B}" srcOrd="1" destOrd="0" presId="urn:microsoft.com/office/officeart/2008/layout/CaptionedPictures"/>
    <dgm:cxn modelId="{4C2A724D-EA11-426D-8C4E-8BC06E5B23FB}" type="presParOf" srcId="{ABCF7AE9-5833-4A0D-91AE-56A867D6B938}" destId="{D384FBB1-E144-4834-B882-6E533DD684A1}" srcOrd="2" destOrd="0" presId="urn:microsoft.com/office/officeart/2008/layout/CaptionedPictures"/>
    <dgm:cxn modelId="{15F2F74D-6F98-425A-956C-E1AF3A7FE17A}" type="presParOf" srcId="{D384FBB1-E144-4834-B882-6E533DD684A1}" destId="{C34DF5A1-5EB5-4602-923B-A7BBA2D91F92}" srcOrd="0" destOrd="0" presId="urn:microsoft.com/office/officeart/2008/layout/CaptionedPictures"/>
    <dgm:cxn modelId="{6A6F8B1C-BEFD-4A4A-9AD6-E6DC9A3EBC96}" type="presParOf" srcId="{D384FBB1-E144-4834-B882-6E533DD684A1}" destId="{13789B4F-0AE9-4E97-8A96-F0E09ED4EDA1}" srcOrd="1" destOrd="0" presId="urn:microsoft.com/office/officeart/2008/layout/CaptionedPicture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2D7E9BF-2049-4144-AF62-EF6E1E8D2019}" type="doc">
      <dgm:prSet loTypeId="urn:microsoft.com/office/officeart/2008/layout/CaptionedPictures" loCatId="picture" qsTypeId="urn:microsoft.com/office/officeart/2005/8/quickstyle/3d3" qsCatId="3D" csTypeId="urn:microsoft.com/office/officeart/2005/8/colors/accent1_2" csCatId="accent1" phldr="1"/>
      <dgm:spPr/>
    </dgm:pt>
    <dgm:pt modelId="{3AAC32AB-71D8-4F48-936B-29F918F0C415}">
      <dgm:prSet phldrT="[Text]"/>
      <dgm:spPr/>
      <dgm:t>
        <a:bodyPr/>
        <a:lstStyle/>
        <a:p>
          <a:r>
            <a:rPr lang="bn-IN" dirty="0" smtClean="0"/>
            <a:t>ঝগড়াটে পরিবার</a:t>
          </a:r>
          <a:endParaRPr lang="en-US" dirty="0"/>
        </a:p>
      </dgm:t>
    </dgm:pt>
    <dgm:pt modelId="{3DE721BD-46E9-477B-AB2B-3F2C6BCC9036}" type="parTrans" cxnId="{714237B0-D19F-4E6F-932C-D8F532CCB65F}">
      <dgm:prSet/>
      <dgm:spPr/>
      <dgm:t>
        <a:bodyPr/>
        <a:lstStyle/>
        <a:p>
          <a:endParaRPr lang="en-US"/>
        </a:p>
      </dgm:t>
    </dgm:pt>
    <dgm:pt modelId="{28F9B5C0-D7B7-4DBC-AFC7-D626A6CA3C87}" type="sibTrans" cxnId="{714237B0-D19F-4E6F-932C-D8F532CCB65F}">
      <dgm:prSet/>
      <dgm:spPr/>
      <dgm:t>
        <a:bodyPr/>
        <a:lstStyle/>
        <a:p>
          <a:endParaRPr lang="en-US"/>
        </a:p>
      </dgm:t>
    </dgm:pt>
    <dgm:pt modelId="{07898A97-AE05-41E9-A187-503E07A67164}" type="pres">
      <dgm:prSet presAssocID="{B2D7E9BF-2049-4144-AF62-EF6E1E8D2019}" presName="Name0" presStyleCnt="0">
        <dgm:presLayoutVars>
          <dgm:chMax/>
          <dgm:chPref/>
          <dgm:dir/>
        </dgm:presLayoutVars>
      </dgm:prSet>
      <dgm:spPr/>
    </dgm:pt>
    <dgm:pt modelId="{A18E10FA-4506-4CA7-9579-2FEDFBA7001A}" type="pres">
      <dgm:prSet presAssocID="{3AAC32AB-71D8-4F48-936B-29F918F0C415}" presName="composite" presStyleCnt="0">
        <dgm:presLayoutVars>
          <dgm:chMax val="1"/>
          <dgm:chPref val="1"/>
        </dgm:presLayoutVars>
      </dgm:prSet>
      <dgm:spPr/>
    </dgm:pt>
    <dgm:pt modelId="{F4DFD1CA-C448-43BB-9E20-E155F37223B9}" type="pres">
      <dgm:prSet presAssocID="{3AAC32AB-71D8-4F48-936B-29F918F0C415}" presName="Accent" presStyleLbl="trAlignAcc1" presStyleIdx="0" presStyleCnt="1" custScaleY="128978">
        <dgm:presLayoutVars>
          <dgm:chMax val="0"/>
          <dgm:chPref val="0"/>
        </dgm:presLayoutVars>
      </dgm:prSet>
      <dgm:spPr/>
    </dgm:pt>
    <dgm:pt modelId="{BF865EC2-6491-487F-9981-70050CF4D35F}" type="pres">
      <dgm:prSet presAssocID="{3AAC32AB-71D8-4F48-936B-29F918F0C415}" presName="Image" presStyleLbl="alignImgPlace1" presStyleIdx="0" presStyleCnt="1" custScaleX="111111" custScaleY="159164">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pt>
    <dgm:pt modelId="{A4681517-1D48-4DC2-ABD4-C19DC0B628C8}" type="pres">
      <dgm:prSet presAssocID="{3AAC32AB-71D8-4F48-936B-29F918F0C415}" presName="ChildComposite" presStyleCnt="0"/>
      <dgm:spPr/>
    </dgm:pt>
    <dgm:pt modelId="{DCE81DDF-FBFA-45A3-AD0C-C2FC3FA66295}" type="pres">
      <dgm:prSet presAssocID="{3AAC32AB-71D8-4F48-936B-29F918F0C415}" presName="Child" presStyleLbl="node1" presStyleIdx="0" presStyleCnt="0">
        <dgm:presLayoutVars>
          <dgm:chMax val="0"/>
          <dgm:chPref val="0"/>
          <dgm:bulletEnabled val="1"/>
        </dgm:presLayoutVars>
      </dgm:prSet>
      <dgm:spPr/>
    </dgm:pt>
    <dgm:pt modelId="{5E3FCCEA-D1B6-44E1-856F-1DF7A8169815}" type="pres">
      <dgm:prSet presAssocID="{3AAC32AB-71D8-4F48-936B-29F918F0C415}" presName="Parent" presStyleLbl="revTx" presStyleIdx="0" presStyleCnt="1" custScaleX="111111" custScaleY="91547" custLinFactNeighborX="0" custLinFactNeighborY="71176">
        <dgm:presLayoutVars>
          <dgm:chMax val="1"/>
          <dgm:chPref val="0"/>
          <dgm:bulletEnabled val="1"/>
        </dgm:presLayoutVars>
      </dgm:prSet>
      <dgm:spPr/>
      <dgm:t>
        <a:bodyPr/>
        <a:lstStyle/>
        <a:p>
          <a:endParaRPr lang="en-US"/>
        </a:p>
      </dgm:t>
    </dgm:pt>
  </dgm:ptLst>
  <dgm:cxnLst>
    <dgm:cxn modelId="{2D388352-6453-410D-9978-A1EEE395FF52}" type="presOf" srcId="{3AAC32AB-71D8-4F48-936B-29F918F0C415}" destId="{5E3FCCEA-D1B6-44E1-856F-1DF7A8169815}" srcOrd="0" destOrd="0" presId="urn:microsoft.com/office/officeart/2008/layout/CaptionedPictures"/>
    <dgm:cxn modelId="{57EC6CDC-797F-4E2E-BA0F-EDEE23364827}" type="presOf" srcId="{B2D7E9BF-2049-4144-AF62-EF6E1E8D2019}" destId="{07898A97-AE05-41E9-A187-503E07A67164}" srcOrd="0" destOrd="0" presId="urn:microsoft.com/office/officeart/2008/layout/CaptionedPictures"/>
    <dgm:cxn modelId="{714237B0-D19F-4E6F-932C-D8F532CCB65F}" srcId="{B2D7E9BF-2049-4144-AF62-EF6E1E8D2019}" destId="{3AAC32AB-71D8-4F48-936B-29F918F0C415}" srcOrd="0" destOrd="0" parTransId="{3DE721BD-46E9-477B-AB2B-3F2C6BCC9036}" sibTransId="{28F9B5C0-D7B7-4DBC-AFC7-D626A6CA3C87}"/>
    <dgm:cxn modelId="{0242AB26-9358-4131-AAD8-706829B14C4E}" type="presParOf" srcId="{07898A97-AE05-41E9-A187-503E07A67164}" destId="{A18E10FA-4506-4CA7-9579-2FEDFBA7001A}" srcOrd="0" destOrd="0" presId="urn:microsoft.com/office/officeart/2008/layout/CaptionedPictures"/>
    <dgm:cxn modelId="{38FAC68A-D5AD-4284-82B8-FB2BD98B74EA}" type="presParOf" srcId="{A18E10FA-4506-4CA7-9579-2FEDFBA7001A}" destId="{F4DFD1CA-C448-43BB-9E20-E155F37223B9}" srcOrd="0" destOrd="0" presId="urn:microsoft.com/office/officeart/2008/layout/CaptionedPictures"/>
    <dgm:cxn modelId="{A3261AC9-5918-4A54-A4D2-A05106F8D4BE}" type="presParOf" srcId="{A18E10FA-4506-4CA7-9579-2FEDFBA7001A}" destId="{BF865EC2-6491-487F-9981-70050CF4D35F}" srcOrd="1" destOrd="0" presId="urn:microsoft.com/office/officeart/2008/layout/CaptionedPictures"/>
    <dgm:cxn modelId="{F42DC358-4296-4459-A1FC-D57719193156}" type="presParOf" srcId="{A18E10FA-4506-4CA7-9579-2FEDFBA7001A}" destId="{A4681517-1D48-4DC2-ABD4-C19DC0B628C8}" srcOrd="2" destOrd="0" presId="urn:microsoft.com/office/officeart/2008/layout/CaptionedPictures"/>
    <dgm:cxn modelId="{8FE12C8F-2D5A-4397-8DF3-92A8F53958A0}" type="presParOf" srcId="{A4681517-1D48-4DC2-ABD4-C19DC0B628C8}" destId="{DCE81DDF-FBFA-45A3-AD0C-C2FC3FA66295}" srcOrd="0" destOrd="0" presId="urn:microsoft.com/office/officeart/2008/layout/CaptionedPictures"/>
    <dgm:cxn modelId="{2C072B34-D2CC-4545-9A62-FA1CECFDB0E2}" type="presParOf" srcId="{A4681517-1D48-4DC2-ABD4-C19DC0B628C8}" destId="{5E3FCCEA-D1B6-44E1-856F-1DF7A8169815}" srcOrd="1" destOrd="0" presId="urn:microsoft.com/office/officeart/2008/layout/CaptionedPicture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F3BDF0-1C62-43B4-9210-ABD31C36B350}"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A803C40F-EF3A-4B40-9FB1-F31BF39A74C4}">
      <dgm:prSet custT="1"/>
      <dgm:spPr>
        <a:blipFill rotWithShape="0">
          <a:blip xmlns:r="http://schemas.openxmlformats.org/officeDocument/2006/relationships" r:embed="rId1"/>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3600" dirty="0" err="1" smtClean="0">
              <a:solidFill>
                <a:schemeClr val="tx1"/>
              </a:solidFill>
            </a:rPr>
            <a:t>ছবিতে</a:t>
          </a:r>
          <a:r>
            <a:rPr lang="en-US" sz="3600" dirty="0" smtClean="0">
              <a:solidFill>
                <a:schemeClr val="tx1"/>
              </a:solidFill>
            </a:rPr>
            <a:t> </a:t>
          </a:r>
          <a:r>
            <a:rPr lang="en-US" sz="3600" dirty="0" err="1" smtClean="0">
              <a:solidFill>
                <a:schemeClr val="tx1"/>
              </a:solidFill>
            </a:rPr>
            <a:t>আমরা</a:t>
          </a:r>
          <a:r>
            <a:rPr lang="en-US" sz="3600" dirty="0" smtClean="0">
              <a:solidFill>
                <a:schemeClr val="tx1"/>
              </a:solidFill>
            </a:rPr>
            <a:t> </a:t>
          </a:r>
          <a:r>
            <a:rPr lang="en-US" sz="3600" dirty="0" err="1" smtClean="0">
              <a:solidFill>
                <a:schemeClr val="tx1"/>
              </a:solidFill>
            </a:rPr>
            <a:t>কি</a:t>
          </a:r>
          <a:r>
            <a:rPr lang="en-US" sz="3600" dirty="0" smtClean="0">
              <a:solidFill>
                <a:schemeClr val="tx1"/>
              </a:solidFill>
            </a:rPr>
            <a:t> </a:t>
          </a:r>
          <a:r>
            <a:rPr lang="en-US" sz="3600" dirty="0" err="1" smtClean="0">
              <a:solidFill>
                <a:schemeClr val="tx1"/>
              </a:solidFill>
            </a:rPr>
            <a:t>দেখি</a:t>
          </a:r>
          <a:endParaRPr lang="en-US" sz="3600" dirty="0">
            <a:solidFill>
              <a:schemeClr val="tx1"/>
            </a:solidFill>
          </a:endParaRPr>
        </a:p>
      </dgm:t>
    </dgm:pt>
    <dgm:pt modelId="{C548E77B-0B7A-4B4A-8829-6DF3E05AEC7D}" type="parTrans" cxnId="{D4762342-2E4E-41FA-AEA7-48059D610BC6}">
      <dgm:prSet/>
      <dgm:spPr/>
      <dgm:t>
        <a:bodyPr/>
        <a:lstStyle/>
        <a:p>
          <a:endParaRPr lang="en-US"/>
        </a:p>
      </dgm:t>
    </dgm:pt>
    <dgm:pt modelId="{5BDD1EAD-BDE6-4DDA-8055-82D31965190C}" type="sibTrans" cxnId="{D4762342-2E4E-41FA-AEA7-48059D610BC6}">
      <dgm:prSet/>
      <dgm:spPr/>
      <dgm:t>
        <a:bodyPr/>
        <a:lstStyle/>
        <a:p>
          <a:endParaRPr lang="en-US"/>
        </a:p>
      </dgm:t>
    </dgm:pt>
    <dgm:pt modelId="{C33F2453-8103-495B-B8FE-3E04F9D5531F}" type="pres">
      <dgm:prSet presAssocID="{35F3BDF0-1C62-43B4-9210-ABD31C36B350}" presName="CompostProcess" presStyleCnt="0">
        <dgm:presLayoutVars>
          <dgm:dir/>
          <dgm:resizeHandles val="exact"/>
        </dgm:presLayoutVars>
      </dgm:prSet>
      <dgm:spPr/>
      <dgm:t>
        <a:bodyPr/>
        <a:lstStyle/>
        <a:p>
          <a:endParaRPr lang="en-US"/>
        </a:p>
      </dgm:t>
    </dgm:pt>
    <dgm:pt modelId="{65B07D82-0F77-4AE4-9CDD-8956E932A8CD}" type="pres">
      <dgm:prSet presAssocID="{35F3BDF0-1C62-43B4-9210-ABD31C36B350}" presName="arrow" presStyleLbl="bgShp" presStyleIdx="0" presStyleCnt="1"/>
      <dgm:spPr>
        <a:solidFill>
          <a:srgbClr val="F3CFEB"/>
        </a:solidFill>
        <a:ln>
          <a:no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CA200E9B-0201-492E-AADE-8131C692A502}" type="pres">
      <dgm:prSet presAssocID="{35F3BDF0-1C62-43B4-9210-ABD31C36B350}"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DC05D259-6D26-411E-9CD2-0B7CDA4CD201}" type="pres">
      <dgm:prSet presAssocID="{A803C40F-EF3A-4B40-9FB1-F31BF39A74C4}" presName="textNode" presStyleLbl="node1" presStyleIdx="0" presStyleCnt="1" custScaleX="157355" custScaleY="250000">
        <dgm:presLayoutVars>
          <dgm:bulletEnabled val="1"/>
        </dgm:presLayoutVars>
      </dgm:prSet>
      <dgm:spPr/>
      <dgm:t>
        <a:bodyPr/>
        <a:lstStyle/>
        <a:p>
          <a:endParaRPr lang="en-US"/>
        </a:p>
      </dgm:t>
    </dgm:pt>
  </dgm:ptLst>
  <dgm:cxnLst>
    <dgm:cxn modelId="{936AE746-BF5C-4ABE-ABEF-03F145BE9BE2}" type="presOf" srcId="{A803C40F-EF3A-4B40-9FB1-F31BF39A74C4}" destId="{DC05D259-6D26-411E-9CD2-0B7CDA4CD201}" srcOrd="0" destOrd="0" presId="urn:microsoft.com/office/officeart/2005/8/layout/hProcess9"/>
    <dgm:cxn modelId="{D4762342-2E4E-41FA-AEA7-48059D610BC6}" srcId="{35F3BDF0-1C62-43B4-9210-ABD31C36B350}" destId="{A803C40F-EF3A-4B40-9FB1-F31BF39A74C4}" srcOrd="0" destOrd="0" parTransId="{C548E77B-0B7A-4B4A-8829-6DF3E05AEC7D}" sibTransId="{5BDD1EAD-BDE6-4DDA-8055-82D31965190C}"/>
    <dgm:cxn modelId="{AFD7EF59-8B3D-44D1-9AAC-2DF270DD7191}" type="presOf" srcId="{35F3BDF0-1C62-43B4-9210-ABD31C36B350}" destId="{C33F2453-8103-495B-B8FE-3E04F9D5531F}" srcOrd="0" destOrd="0" presId="urn:microsoft.com/office/officeart/2005/8/layout/hProcess9"/>
    <dgm:cxn modelId="{0EA93D1F-6081-4CCC-842B-D0429E83F799}" type="presParOf" srcId="{C33F2453-8103-495B-B8FE-3E04F9D5531F}" destId="{65B07D82-0F77-4AE4-9CDD-8956E932A8CD}" srcOrd="0" destOrd="0" presId="urn:microsoft.com/office/officeart/2005/8/layout/hProcess9"/>
    <dgm:cxn modelId="{3D27B4A8-C814-49B0-8CC8-964CD21652EC}" type="presParOf" srcId="{C33F2453-8103-495B-B8FE-3E04F9D5531F}" destId="{CA200E9B-0201-492E-AADE-8131C692A502}" srcOrd="1" destOrd="0" presId="urn:microsoft.com/office/officeart/2005/8/layout/hProcess9"/>
    <dgm:cxn modelId="{BE6481CA-D4E6-41D8-8963-E5A56847AB4E}" type="presParOf" srcId="{CA200E9B-0201-492E-AADE-8131C692A502}" destId="{DC05D259-6D26-411E-9CD2-0B7CDA4CD201}"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59B495C-E135-4B7A-8BCD-05F53B42C493}" type="doc">
      <dgm:prSet loTypeId="urn:microsoft.com/office/officeart/2009/3/layout/SnapshotPictureList" loCatId="picture" qsTypeId="urn:microsoft.com/office/officeart/2005/8/quickstyle/3d3" qsCatId="3D" csTypeId="urn:microsoft.com/office/officeart/2005/8/colors/accent1_2" csCatId="accent1" phldr="1"/>
      <dgm:spPr/>
    </dgm:pt>
    <dgm:pt modelId="{9716F604-6A03-4824-B543-AFBCB2B7ECE7}">
      <dgm:prSet phldrT="[Text]" custT="1"/>
      <dgm:spPr>
        <a:solidFill>
          <a:schemeClr val="bg1"/>
        </a:solidFill>
      </dgm:spPr>
      <dgm:t>
        <a:bodyPr/>
        <a:lstStyle/>
        <a:p>
          <a:pPr algn="ctr"/>
          <a:r>
            <a:rPr lang="en-US" sz="4400" dirty="0" err="1" smtClean="0"/>
            <a:t>বন্ধুবান্ধব</a:t>
          </a:r>
          <a:endParaRPr lang="en-US" sz="4400" dirty="0"/>
        </a:p>
      </dgm:t>
    </dgm:pt>
    <dgm:pt modelId="{BA87CBB8-3E5F-4953-BA36-9C3439CC6AC8}" type="parTrans" cxnId="{BF7C89B1-5173-4B87-8A25-E6D017CC1C7C}">
      <dgm:prSet/>
      <dgm:spPr/>
      <dgm:t>
        <a:bodyPr/>
        <a:lstStyle/>
        <a:p>
          <a:endParaRPr lang="en-US"/>
        </a:p>
      </dgm:t>
    </dgm:pt>
    <dgm:pt modelId="{8A638366-F01C-4C9E-BB86-219AD5F946B8}" type="sibTrans" cxnId="{BF7C89B1-5173-4B87-8A25-E6D017CC1C7C}">
      <dgm:prSet/>
      <dgm:spPr/>
      <dgm:t>
        <a:bodyPr/>
        <a:lstStyle/>
        <a:p>
          <a:endParaRPr lang="en-US"/>
        </a:p>
      </dgm:t>
    </dgm:pt>
    <dgm:pt modelId="{E506F888-1285-41BE-8C7B-7D3BC5C8777B}" type="pres">
      <dgm:prSet presAssocID="{059B495C-E135-4B7A-8BCD-05F53B42C493}" presName="Name0" presStyleCnt="0">
        <dgm:presLayoutVars>
          <dgm:chMax/>
          <dgm:chPref/>
          <dgm:dir/>
          <dgm:animLvl val="lvl"/>
        </dgm:presLayoutVars>
      </dgm:prSet>
      <dgm:spPr/>
    </dgm:pt>
    <dgm:pt modelId="{FB2ACCED-D013-41EB-959B-03F12E10CFD2}" type="pres">
      <dgm:prSet presAssocID="{9716F604-6A03-4824-B543-AFBCB2B7ECE7}" presName="composite" presStyleCnt="0"/>
      <dgm:spPr/>
    </dgm:pt>
    <dgm:pt modelId="{36E72003-F2E3-43F0-AD8D-C83BB7D8F856}" type="pres">
      <dgm:prSet presAssocID="{9716F604-6A03-4824-B543-AFBCB2B7ECE7}" presName="ParentAccentShape" presStyleLbl="trBgShp" presStyleIdx="0" presStyleCnt="1" custScaleX="110594" custScaleY="197038" custLinFactNeighborY="2028"/>
      <dgm:spPr/>
    </dgm:pt>
    <dgm:pt modelId="{DCC1B7B6-7706-42AA-AD2E-C17AC8FB98A1}" type="pres">
      <dgm:prSet presAssocID="{9716F604-6A03-4824-B543-AFBCB2B7ECE7}" presName="ParentText" presStyleLbl="revTx" presStyleIdx="0" presStyleCnt="2" custScaleY="210599" custLinFactY="200000" custLinFactNeighborX="3838" custLinFactNeighborY="200428">
        <dgm:presLayoutVars>
          <dgm:chMax val="1"/>
          <dgm:chPref val="1"/>
          <dgm:bulletEnabled val="1"/>
        </dgm:presLayoutVars>
      </dgm:prSet>
      <dgm:spPr/>
      <dgm:t>
        <a:bodyPr/>
        <a:lstStyle/>
        <a:p>
          <a:endParaRPr lang="en-US"/>
        </a:p>
      </dgm:t>
    </dgm:pt>
    <dgm:pt modelId="{0ED4EC27-330A-436E-BBF5-E414D78D9B6E}" type="pres">
      <dgm:prSet presAssocID="{9716F604-6A03-4824-B543-AFBCB2B7ECE7}" presName="ChildText" presStyleLbl="revTx" presStyleIdx="1" presStyleCnt="2">
        <dgm:presLayoutVars>
          <dgm:chMax val="0"/>
          <dgm:chPref val="0"/>
        </dgm:presLayoutVars>
      </dgm:prSet>
      <dgm:spPr/>
    </dgm:pt>
    <dgm:pt modelId="{53C4EE0B-EEFA-4822-B718-43B56F8FB853}" type="pres">
      <dgm:prSet presAssocID="{9716F604-6A03-4824-B543-AFBCB2B7ECE7}" presName="ChildAccentShape" presStyleLbl="trBgShp" presStyleIdx="0" presStyleCnt="1"/>
      <dgm:spPr/>
    </dgm:pt>
    <dgm:pt modelId="{97815D46-D671-4150-BA4B-884EB1FBE317}" type="pres">
      <dgm:prSet presAssocID="{9716F604-6A03-4824-B543-AFBCB2B7ECE7}" presName="Image" presStyleLbl="alignImgPlace1" presStyleIdx="0" presStyleCnt="1" custScaleX="107413" custScaleY="177460" custLinFactNeighborX="6147"/>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Lst>
  <dgm:cxnLst>
    <dgm:cxn modelId="{BF7C89B1-5173-4B87-8A25-E6D017CC1C7C}" srcId="{059B495C-E135-4B7A-8BCD-05F53B42C493}" destId="{9716F604-6A03-4824-B543-AFBCB2B7ECE7}" srcOrd="0" destOrd="0" parTransId="{BA87CBB8-3E5F-4953-BA36-9C3439CC6AC8}" sibTransId="{8A638366-F01C-4C9E-BB86-219AD5F946B8}"/>
    <dgm:cxn modelId="{F8DBA3D4-EA7D-445D-BF14-0651B54B58B8}" type="presOf" srcId="{059B495C-E135-4B7A-8BCD-05F53B42C493}" destId="{E506F888-1285-41BE-8C7B-7D3BC5C8777B}" srcOrd="0" destOrd="0" presId="urn:microsoft.com/office/officeart/2009/3/layout/SnapshotPictureList"/>
    <dgm:cxn modelId="{7A0EC529-A5DE-4B1B-94F0-D5CCAC0B76FE}" type="presOf" srcId="{9716F604-6A03-4824-B543-AFBCB2B7ECE7}" destId="{DCC1B7B6-7706-42AA-AD2E-C17AC8FB98A1}" srcOrd="0" destOrd="0" presId="urn:microsoft.com/office/officeart/2009/3/layout/SnapshotPictureList"/>
    <dgm:cxn modelId="{6EFA10BC-2339-4024-8FDF-E93F97190EA1}" type="presParOf" srcId="{E506F888-1285-41BE-8C7B-7D3BC5C8777B}" destId="{FB2ACCED-D013-41EB-959B-03F12E10CFD2}" srcOrd="0" destOrd="0" presId="urn:microsoft.com/office/officeart/2009/3/layout/SnapshotPictureList"/>
    <dgm:cxn modelId="{A311BBDA-9B5B-49A8-B7B4-71C24C2DB7EC}" type="presParOf" srcId="{FB2ACCED-D013-41EB-959B-03F12E10CFD2}" destId="{36E72003-F2E3-43F0-AD8D-C83BB7D8F856}" srcOrd="0" destOrd="0" presId="urn:microsoft.com/office/officeart/2009/3/layout/SnapshotPictureList"/>
    <dgm:cxn modelId="{42701763-9749-415F-B914-CDF0A800EFD1}" type="presParOf" srcId="{FB2ACCED-D013-41EB-959B-03F12E10CFD2}" destId="{DCC1B7B6-7706-42AA-AD2E-C17AC8FB98A1}" srcOrd="1" destOrd="0" presId="urn:microsoft.com/office/officeart/2009/3/layout/SnapshotPictureList"/>
    <dgm:cxn modelId="{CE5E4FB9-A121-4CF6-A6CA-C1EA5D0ACEFE}" type="presParOf" srcId="{FB2ACCED-D013-41EB-959B-03F12E10CFD2}" destId="{0ED4EC27-330A-436E-BBF5-E414D78D9B6E}" srcOrd="2" destOrd="0" presId="urn:microsoft.com/office/officeart/2009/3/layout/SnapshotPictureList"/>
    <dgm:cxn modelId="{26990C44-33AF-46C0-9DFD-3D2855583E50}" type="presParOf" srcId="{FB2ACCED-D013-41EB-959B-03F12E10CFD2}" destId="{53C4EE0B-EEFA-4822-B718-43B56F8FB853}" srcOrd="3" destOrd="0" presId="urn:microsoft.com/office/officeart/2009/3/layout/SnapshotPictureList"/>
    <dgm:cxn modelId="{9755F946-B14F-4C66-91D2-FD6BAA7EA806}" type="presParOf" srcId="{FB2ACCED-D013-41EB-959B-03F12E10CFD2}" destId="{97815D46-D671-4150-BA4B-884EB1FBE317}"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44B9BCB-A435-4822-8AB5-6A450A6CABF5}" type="doc">
      <dgm:prSet loTypeId="urn:microsoft.com/office/officeart/2005/8/layout/lProcess3" loCatId="process"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BB21CCAB-B8F2-41C3-857D-5BF9B6696F83}">
      <dgm:prSet custT="1"/>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4500" dirty="0" err="1" smtClean="0">
              <a:solidFill>
                <a:schemeClr val="tx1"/>
              </a:solidFill>
            </a:rPr>
            <a:t>জোড়ায়</a:t>
          </a:r>
          <a:r>
            <a:rPr lang="en-US" sz="4500" dirty="0" smtClean="0">
              <a:solidFill>
                <a:schemeClr val="tx1"/>
              </a:solidFill>
            </a:rPr>
            <a:t> </a:t>
          </a:r>
          <a:r>
            <a:rPr lang="en-US" sz="4500" dirty="0" err="1" smtClean="0">
              <a:solidFill>
                <a:schemeClr val="tx1"/>
              </a:solidFill>
            </a:rPr>
            <a:t>কাজ</a:t>
          </a:r>
          <a:r>
            <a:rPr lang="bn-IN" sz="3200" dirty="0" smtClean="0">
              <a:solidFill>
                <a:schemeClr val="tx1"/>
              </a:solidFill>
            </a:rPr>
            <a:t>(১০মিনিট)</a:t>
          </a:r>
          <a:endParaRPr lang="en-US" sz="4500" dirty="0">
            <a:solidFill>
              <a:schemeClr val="tx1"/>
            </a:solidFill>
          </a:endParaRPr>
        </a:p>
      </dgm:t>
    </dgm:pt>
    <dgm:pt modelId="{C5C241A7-D456-43AD-B591-F51201E76581}" type="parTrans" cxnId="{D1F1B479-E360-4E92-9875-8766F05FF0B2}">
      <dgm:prSet/>
      <dgm:spPr/>
      <dgm:t>
        <a:bodyPr/>
        <a:lstStyle/>
        <a:p>
          <a:endParaRPr lang="en-US"/>
        </a:p>
      </dgm:t>
    </dgm:pt>
    <dgm:pt modelId="{DB49DB76-76E2-4E7A-8B1E-C6A6B82F8446}" type="sibTrans" cxnId="{D1F1B479-E360-4E92-9875-8766F05FF0B2}">
      <dgm:prSet/>
      <dgm:spPr/>
      <dgm:t>
        <a:bodyPr/>
        <a:lstStyle/>
        <a:p>
          <a:endParaRPr lang="en-US"/>
        </a:p>
      </dgm:t>
    </dgm:pt>
    <dgm:pt modelId="{9D98CFC3-6AEE-4AC6-BA01-4E31D0A3A1D0}" type="pres">
      <dgm:prSet presAssocID="{D44B9BCB-A435-4822-8AB5-6A450A6CABF5}" presName="Name0" presStyleCnt="0">
        <dgm:presLayoutVars>
          <dgm:chPref val="3"/>
          <dgm:dir/>
          <dgm:animLvl val="lvl"/>
          <dgm:resizeHandles/>
        </dgm:presLayoutVars>
      </dgm:prSet>
      <dgm:spPr/>
      <dgm:t>
        <a:bodyPr/>
        <a:lstStyle/>
        <a:p>
          <a:endParaRPr lang="en-US"/>
        </a:p>
      </dgm:t>
    </dgm:pt>
    <dgm:pt modelId="{32339DA8-9BB2-41A0-B09F-EF0A189692D1}" type="pres">
      <dgm:prSet presAssocID="{BB21CCAB-B8F2-41C3-857D-5BF9B6696F83}" presName="horFlow"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40A038D6-AB54-4CB4-B563-33CA4B05FD7A}" type="pres">
      <dgm:prSet presAssocID="{BB21CCAB-B8F2-41C3-857D-5BF9B6696F83}" presName="bigChev" presStyleLbl="node1" presStyleIdx="0" presStyleCnt="1" custScaleX="313461"/>
      <dgm:spPr/>
      <dgm:t>
        <a:bodyPr/>
        <a:lstStyle/>
        <a:p>
          <a:endParaRPr lang="en-US"/>
        </a:p>
      </dgm:t>
    </dgm:pt>
  </dgm:ptLst>
  <dgm:cxnLst>
    <dgm:cxn modelId="{04072D40-C51D-4A11-BC10-6E75D54C89CD}" type="presOf" srcId="{BB21CCAB-B8F2-41C3-857D-5BF9B6696F83}" destId="{40A038D6-AB54-4CB4-B563-33CA4B05FD7A}" srcOrd="0" destOrd="0" presId="urn:microsoft.com/office/officeart/2005/8/layout/lProcess3"/>
    <dgm:cxn modelId="{04DB55D0-A636-4449-A04B-6F047DF10126}" type="presOf" srcId="{D44B9BCB-A435-4822-8AB5-6A450A6CABF5}" destId="{9D98CFC3-6AEE-4AC6-BA01-4E31D0A3A1D0}" srcOrd="0" destOrd="0" presId="urn:microsoft.com/office/officeart/2005/8/layout/lProcess3"/>
    <dgm:cxn modelId="{D1F1B479-E360-4E92-9875-8766F05FF0B2}" srcId="{D44B9BCB-A435-4822-8AB5-6A450A6CABF5}" destId="{BB21CCAB-B8F2-41C3-857D-5BF9B6696F83}" srcOrd="0" destOrd="0" parTransId="{C5C241A7-D456-43AD-B591-F51201E76581}" sibTransId="{DB49DB76-76E2-4E7A-8B1E-C6A6B82F8446}"/>
    <dgm:cxn modelId="{49FB752E-15E2-4468-9D4D-18EA9A83C884}" type="presParOf" srcId="{9D98CFC3-6AEE-4AC6-BA01-4E31D0A3A1D0}" destId="{32339DA8-9BB2-41A0-B09F-EF0A189692D1}" srcOrd="0" destOrd="0" presId="urn:microsoft.com/office/officeart/2005/8/layout/lProcess3"/>
    <dgm:cxn modelId="{9DA00ED0-E39C-490E-B552-264A3D3C6A68}" type="presParOf" srcId="{32339DA8-9BB2-41A0-B09F-EF0A189692D1}" destId="{40A038D6-AB54-4CB4-B563-33CA4B05FD7A}" srcOrd="0" destOrd="0" presId="urn:microsoft.com/office/officeart/2005/8/layout/lProcess3"/>
  </dgm:cxnLst>
  <dgm:bg>
    <a:solidFill>
      <a:srgbClr val="F3CFEB"/>
    </a:solidFill>
    <a:effectLst>
      <a:innerShdw blurRad="114300">
        <a:prstClr val="black"/>
      </a:innerShdw>
    </a:effectLst>
  </dgm:bg>
  <dgm:whole>
    <a:ln w="28575">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FE43420-4AB6-440E-9E7D-64BFF3EBCFA1}"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8E3489B4-7B5F-4696-B53E-F49BF22E9ED3}">
      <dgm:prSet custT="1"/>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6000" dirty="0" err="1" smtClean="0">
              <a:solidFill>
                <a:schemeClr val="tx1"/>
              </a:solidFill>
              <a:latin typeface="NikoshBAN" panose="02000000000000000000" pitchFamily="2" charset="0"/>
              <a:cs typeface="NikoshBAN" panose="02000000000000000000" pitchFamily="2" charset="0"/>
            </a:rPr>
            <a:t>অপরাধের</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কারণ</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সমুহ</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চিহ্নিত</a:t>
          </a:r>
          <a:r>
            <a:rPr lang="en-US" sz="6000" dirty="0" smtClean="0">
              <a:solidFill>
                <a:schemeClr val="tx1"/>
              </a:solidFill>
              <a:latin typeface="NikoshBAN" panose="02000000000000000000" pitchFamily="2" charset="0"/>
              <a:cs typeface="NikoshBAN" panose="02000000000000000000" pitchFamily="2" charset="0"/>
            </a:rPr>
            <a:t> </a:t>
          </a:r>
          <a:r>
            <a:rPr lang="en-US" sz="6000" dirty="0" err="1" smtClean="0">
              <a:solidFill>
                <a:schemeClr val="tx1"/>
              </a:solidFill>
              <a:latin typeface="NikoshBAN" panose="02000000000000000000" pitchFamily="2" charset="0"/>
              <a:cs typeface="NikoshBAN" panose="02000000000000000000" pitchFamily="2" charset="0"/>
            </a:rPr>
            <a:t>কর</a:t>
          </a:r>
          <a:endParaRPr lang="en-US" sz="6000" dirty="0">
            <a:solidFill>
              <a:schemeClr val="tx1"/>
            </a:solidFill>
            <a:latin typeface="NikoshBAN" panose="02000000000000000000" pitchFamily="2" charset="0"/>
            <a:cs typeface="NikoshBAN" panose="02000000000000000000" pitchFamily="2" charset="0"/>
          </a:endParaRPr>
        </a:p>
      </dgm:t>
    </dgm:pt>
    <dgm:pt modelId="{40322FE2-0044-4970-8882-3E4E2A4F2B3D}" type="parTrans" cxnId="{462761B9-05FB-4CCE-852B-82D6BFCC4582}">
      <dgm:prSet/>
      <dgm:spPr/>
      <dgm:t>
        <a:bodyPr/>
        <a:lstStyle/>
        <a:p>
          <a:endParaRPr lang="en-US"/>
        </a:p>
      </dgm:t>
    </dgm:pt>
    <dgm:pt modelId="{B7ACF118-8ED6-45D3-A516-7E73A251BE06}" type="sibTrans" cxnId="{462761B9-05FB-4CCE-852B-82D6BFCC4582}">
      <dgm:prSet/>
      <dgm:spPr/>
      <dgm:t>
        <a:bodyPr/>
        <a:lstStyle/>
        <a:p>
          <a:endParaRPr lang="en-US"/>
        </a:p>
      </dgm:t>
    </dgm:pt>
    <dgm:pt modelId="{1B11626D-0B52-4183-A0BB-6A3E43964F76}" type="pres">
      <dgm:prSet presAssocID="{4FE43420-4AB6-440E-9E7D-64BFF3EBCFA1}" presName="CompostProcess" presStyleCnt="0">
        <dgm:presLayoutVars>
          <dgm:dir/>
          <dgm:resizeHandles val="exact"/>
        </dgm:presLayoutVars>
      </dgm:prSet>
      <dgm:spPr/>
      <dgm:t>
        <a:bodyPr/>
        <a:lstStyle/>
        <a:p>
          <a:endParaRPr lang="en-US"/>
        </a:p>
      </dgm:t>
    </dgm:pt>
    <dgm:pt modelId="{47540282-FA1A-4C19-9B3F-183057F2D2FF}" type="pres">
      <dgm:prSet presAssocID="{4FE43420-4AB6-440E-9E7D-64BFF3EBCFA1}" presName="arrow" presStyleLbl="bgShp" presStyleIdx="0" presStyleCnt="1" custScaleX="117647" custLinFactNeighborX="-133" custLinFactNeighborY="-296"/>
      <dgm:spPr>
        <a:solidFill>
          <a:srgbClr val="F3CFEB"/>
        </a:solidFill>
        <a:ln>
          <a:noFill/>
        </a:ln>
        <a:effectLst>
          <a:innerShdw blurRad="114300">
            <a:prstClr val="black"/>
          </a:inn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E1D75ACD-19D7-4C30-B042-49A100D0DA26}" type="pres">
      <dgm:prSet presAssocID="{4FE43420-4AB6-440E-9E7D-64BFF3EBCFA1}" presName="linearProcess" presStyleCnt="0"/>
      <dgm:spPr/>
    </dgm:pt>
    <dgm:pt modelId="{D05AB776-E0E3-4546-BDDA-7BE57747D6DC}" type="pres">
      <dgm:prSet presAssocID="{8E3489B4-7B5F-4696-B53E-F49BF22E9ED3}" presName="textNode" presStyleLbl="node1" presStyleIdx="0" presStyleCnt="1">
        <dgm:presLayoutVars>
          <dgm:bulletEnabled val="1"/>
        </dgm:presLayoutVars>
      </dgm:prSet>
      <dgm:spPr/>
      <dgm:t>
        <a:bodyPr/>
        <a:lstStyle/>
        <a:p>
          <a:endParaRPr lang="en-US"/>
        </a:p>
      </dgm:t>
    </dgm:pt>
  </dgm:ptLst>
  <dgm:cxnLst>
    <dgm:cxn modelId="{462761B9-05FB-4CCE-852B-82D6BFCC4582}" srcId="{4FE43420-4AB6-440E-9E7D-64BFF3EBCFA1}" destId="{8E3489B4-7B5F-4696-B53E-F49BF22E9ED3}" srcOrd="0" destOrd="0" parTransId="{40322FE2-0044-4970-8882-3E4E2A4F2B3D}" sibTransId="{B7ACF118-8ED6-45D3-A516-7E73A251BE06}"/>
    <dgm:cxn modelId="{E82EB3B2-42A8-43A9-BE7F-D7AA55814A05}" type="presOf" srcId="{4FE43420-4AB6-440E-9E7D-64BFF3EBCFA1}" destId="{1B11626D-0B52-4183-A0BB-6A3E43964F76}" srcOrd="0" destOrd="0" presId="urn:microsoft.com/office/officeart/2005/8/layout/hProcess9"/>
    <dgm:cxn modelId="{F51F0814-548E-47E2-96AD-4A4F40B317C2}" type="presOf" srcId="{8E3489B4-7B5F-4696-B53E-F49BF22E9ED3}" destId="{D05AB776-E0E3-4546-BDDA-7BE57747D6DC}" srcOrd="0" destOrd="0" presId="urn:microsoft.com/office/officeart/2005/8/layout/hProcess9"/>
    <dgm:cxn modelId="{8445437B-45FA-4F82-A676-A3801F7BEB7D}" type="presParOf" srcId="{1B11626D-0B52-4183-A0BB-6A3E43964F76}" destId="{47540282-FA1A-4C19-9B3F-183057F2D2FF}" srcOrd="0" destOrd="0" presId="urn:microsoft.com/office/officeart/2005/8/layout/hProcess9"/>
    <dgm:cxn modelId="{59BC9249-C35E-4468-A79B-7CD7EF976DBF}" type="presParOf" srcId="{1B11626D-0B52-4183-A0BB-6A3E43964F76}" destId="{E1D75ACD-19D7-4C30-B042-49A100D0DA26}" srcOrd="1" destOrd="0" presId="urn:microsoft.com/office/officeart/2005/8/layout/hProcess9"/>
    <dgm:cxn modelId="{B05AD7A2-7E9D-4B6B-9462-A7FE7FAD8C9E}" type="presParOf" srcId="{E1D75ACD-19D7-4C30-B042-49A100D0DA26}" destId="{D05AB776-E0E3-4546-BDDA-7BE57747D6DC}"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51DA2AA-8E53-404A-AD32-B0C2DF6809EA}" type="doc">
      <dgm:prSet loTypeId="urn:microsoft.com/office/officeart/2005/8/layout/lProcess3" loCatId="process"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361B3F78-8F08-4772-A7A8-4BB31E2748E5}">
      <dgm:prSet custT="1"/>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bn-IN" sz="2800" b="1" dirty="0" smtClean="0">
              <a:solidFill>
                <a:srgbClr val="CC00CC"/>
              </a:solidFill>
              <a:latin typeface="+mj-lt"/>
              <a:cs typeface="NikoshBAN" panose="02000000000000000000" pitchFamily="2" charset="0"/>
            </a:rPr>
            <a:t>(উত্তর)</a:t>
          </a:r>
          <a:r>
            <a:rPr lang="en-US" sz="2800" b="1" dirty="0" smtClean="0">
              <a:solidFill>
                <a:srgbClr val="CC00CC"/>
              </a:solidFill>
              <a:latin typeface="+mj-lt"/>
              <a:cs typeface="NikoshBAN" panose="02000000000000000000" pitchFamily="2" charset="0"/>
            </a:rPr>
            <a:t> </a:t>
          </a:r>
          <a:r>
            <a:rPr lang="bn-IN" sz="2800" b="1" dirty="0" smtClean="0">
              <a:solidFill>
                <a:schemeClr val="tx1"/>
              </a:solidFill>
              <a:latin typeface="+mj-lt"/>
              <a:cs typeface="NikoshBAN" panose="02000000000000000000" pitchFamily="2" charset="0"/>
            </a:rPr>
            <a:t>অপরাধের </a:t>
          </a:r>
          <a:r>
            <a:rPr lang="en-US" sz="2000" b="0" dirty="0" err="1" smtClean="0">
              <a:solidFill>
                <a:schemeClr val="tx1"/>
              </a:solidFill>
              <a:latin typeface="+mj-lt"/>
            </a:rPr>
            <a:t>জৈবিক</a:t>
          </a:r>
          <a:r>
            <a:rPr lang="bn-IN" sz="2000" b="0" dirty="0" smtClean="0">
              <a:solidFill>
                <a:schemeClr val="tx1"/>
              </a:solidFill>
              <a:latin typeface="+mj-lt"/>
            </a:rPr>
            <a:t> কারণ</a:t>
          </a:r>
          <a:endParaRPr lang="en-US" sz="2800" b="0" dirty="0">
            <a:solidFill>
              <a:schemeClr val="tx1"/>
            </a:solidFill>
            <a:latin typeface="+mj-lt"/>
          </a:endParaRPr>
        </a:p>
      </dgm:t>
    </dgm:pt>
    <dgm:pt modelId="{429F3563-A294-4113-AC11-0D8BB2A22857}" type="parTrans" cxnId="{5ACBBE56-3CEC-4B92-85DE-47406BB4AD46}">
      <dgm:prSet/>
      <dgm:spPr/>
      <dgm:t>
        <a:bodyPr/>
        <a:lstStyle/>
        <a:p>
          <a:endParaRPr lang="en-US"/>
        </a:p>
      </dgm:t>
    </dgm:pt>
    <dgm:pt modelId="{64179BF2-CB45-4C1F-8E91-6BF30DD174D5}" type="sibTrans" cxnId="{5ACBBE56-3CEC-4B92-85DE-47406BB4AD46}">
      <dgm:prSet/>
      <dgm:spPr/>
      <dgm:t>
        <a:bodyPr/>
        <a:lstStyle/>
        <a:p>
          <a:endParaRPr lang="en-US"/>
        </a:p>
      </dgm:t>
    </dgm:pt>
    <dgm:pt modelId="{038B1452-E8CF-4F66-AB94-A752BD401946}" type="pres">
      <dgm:prSet presAssocID="{C51DA2AA-8E53-404A-AD32-B0C2DF6809EA}" presName="Name0" presStyleCnt="0">
        <dgm:presLayoutVars>
          <dgm:chPref val="3"/>
          <dgm:dir/>
          <dgm:animLvl val="lvl"/>
          <dgm:resizeHandles/>
        </dgm:presLayoutVars>
      </dgm:prSet>
      <dgm:spPr/>
      <dgm:t>
        <a:bodyPr/>
        <a:lstStyle/>
        <a:p>
          <a:endParaRPr lang="en-US"/>
        </a:p>
      </dgm:t>
    </dgm:pt>
    <dgm:pt modelId="{EA6EC9DD-35AB-43D7-903A-6FD3FD2E564E}" type="pres">
      <dgm:prSet presAssocID="{361B3F78-8F08-4772-A7A8-4BB31E2748E5}" presName="horFlow"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753BCB20-14DF-4CC1-B477-8DC836F3BB7D}" type="pres">
      <dgm:prSet presAssocID="{361B3F78-8F08-4772-A7A8-4BB31E2748E5}" presName="bigChev" presStyleLbl="node1" presStyleIdx="0" presStyleCnt="1" custScaleX="349281"/>
      <dgm:spPr/>
      <dgm:t>
        <a:bodyPr/>
        <a:lstStyle/>
        <a:p>
          <a:endParaRPr lang="en-US"/>
        </a:p>
      </dgm:t>
    </dgm:pt>
  </dgm:ptLst>
  <dgm:cxnLst>
    <dgm:cxn modelId="{929221E1-A765-476A-A570-C8E3FA2572BF}" type="presOf" srcId="{361B3F78-8F08-4772-A7A8-4BB31E2748E5}" destId="{753BCB20-14DF-4CC1-B477-8DC836F3BB7D}" srcOrd="0" destOrd="0" presId="urn:microsoft.com/office/officeart/2005/8/layout/lProcess3"/>
    <dgm:cxn modelId="{5ACBBE56-3CEC-4B92-85DE-47406BB4AD46}" srcId="{C51DA2AA-8E53-404A-AD32-B0C2DF6809EA}" destId="{361B3F78-8F08-4772-A7A8-4BB31E2748E5}" srcOrd="0" destOrd="0" parTransId="{429F3563-A294-4113-AC11-0D8BB2A22857}" sibTransId="{64179BF2-CB45-4C1F-8E91-6BF30DD174D5}"/>
    <dgm:cxn modelId="{6DF46639-035C-4341-905B-936A71679A61}" type="presOf" srcId="{C51DA2AA-8E53-404A-AD32-B0C2DF6809EA}" destId="{038B1452-E8CF-4F66-AB94-A752BD401946}" srcOrd="0" destOrd="0" presId="urn:microsoft.com/office/officeart/2005/8/layout/lProcess3"/>
    <dgm:cxn modelId="{74B47327-CB7A-4720-BBDF-28E69C9589CB}" type="presParOf" srcId="{038B1452-E8CF-4F66-AB94-A752BD401946}" destId="{EA6EC9DD-35AB-43D7-903A-6FD3FD2E564E}" srcOrd="0" destOrd="0" presId="urn:microsoft.com/office/officeart/2005/8/layout/lProcess3"/>
    <dgm:cxn modelId="{D141CD8D-7530-4869-88AC-DF635476B904}" type="presParOf" srcId="{EA6EC9DD-35AB-43D7-903A-6FD3FD2E564E}" destId="{753BCB20-14DF-4CC1-B477-8DC836F3BB7D}" srcOrd="0" destOrd="0" presId="urn:microsoft.com/office/officeart/2005/8/layout/lProcess3"/>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3AB640B-B57D-4465-9EF9-7742B8BC7339}"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DBF9A014-0D4E-488E-8CBD-97A35822729F}">
      <dgm:prSet custT="1"/>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3600" b="0" dirty="0" err="1" smtClean="0">
              <a:solidFill>
                <a:srgbClr val="CC00CC"/>
              </a:solidFill>
            </a:rPr>
            <a:t>সামাজিক</a:t>
          </a:r>
          <a:r>
            <a:rPr lang="en-US" sz="3600" b="0" dirty="0" smtClean="0">
              <a:solidFill>
                <a:srgbClr val="CC00CC"/>
              </a:solidFill>
            </a:rPr>
            <a:t> </a:t>
          </a:r>
          <a:r>
            <a:rPr lang="en-US" sz="3600" b="0" dirty="0" err="1" smtClean="0">
              <a:solidFill>
                <a:srgbClr val="CC00CC"/>
              </a:solidFill>
            </a:rPr>
            <a:t>কারণ</a:t>
          </a:r>
          <a:r>
            <a:rPr lang="en-US" sz="3600" b="0" dirty="0" smtClean="0">
              <a:solidFill>
                <a:srgbClr val="CC00CC"/>
              </a:solidFill>
            </a:rPr>
            <a:t> </a:t>
          </a:r>
          <a:r>
            <a:rPr lang="en-US" sz="3600" b="0" dirty="0" err="1" smtClean="0">
              <a:solidFill>
                <a:srgbClr val="CC00CC"/>
              </a:solidFill>
            </a:rPr>
            <a:t>সমুহ</a:t>
          </a:r>
          <a:endParaRPr lang="en-US" sz="3200" dirty="0">
            <a:solidFill>
              <a:srgbClr val="CC00CC"/>
            </a:solidFill>
          </a:endParaRPr>
        </a:p>
      </dgm:t>
    </dgm:pt>
    <dgm:pt modelId="{724D88F9-0D44-43F8-A520-01FA3BDD6847}" type="parTrans" cxnId="{B402A212-365B-46BB-9CC7-799D4B1A1A45}">
      <dgm:prSet/>
      <dgm:spPr/>
      <dgm:t>
        <a:bodyPr/>
        <a:lstStyle/>
        <a:p>
          <a:endParaRPr lang="en-US"/>
        </a:p>
      </dgm:t>
    </dgm:pt>
    <dgm:pt modelId="{F9929B30-509A-486D-B4CB-41F0B8A85CEB}" type="sibTrans" cxnId="{B402A212-365B-46BB-9CC7-799D4B1A1A45}">
      <dgm:prSet/>
      <dgm:spPr/>
      <dgm:t>
        <a:bodyPr/>
        <a:lstStyle/>
        <a:p>
          <a:endParaRPr lang="en-US"/>
        </a:p>
      </dgm:t>
    </dgm:pt>
    <dgm:pt modelId="{F35F8D50-A52F-4E15-A3A1-AB0D356A07AE}" type="pres">
      <dgm:prSet presAssocID="{83AB640B-B57D-4465-9EF9-7742B8BC7339}" presName="CompostProcess" presStyleCnt="0">
        <dgm:presLayoutVars>
          <dgm:dir/>
          <dgm:resizeHandles val="exact"/>
        </dgm:presLayoutVars>
      </dgm:prSet>
      <dgm:spPr/>
      <dgm:t>
        <a:bodyPr/>
        <a:lstStyle/>
        <a:p>
          <a:endParaRPr lang="en-US"/>
        </a:p>
      </dgm:t>
    </dgm:pt>
    <dgm:pt modelId="{308EADCB-62EE-4144-9694-C7B602CCD915}" type="pres">
      <dgm:prSet presAssocID="{83AB640B-B57D-4465-9EF9-7742B8BC7339}" presName="arrow" presStyleLbl="bgShp" presStyleIdx="0" presStyleCnt="1"/>
      <dgm:spPr>
        <a:solidFill>
          <a:srgbClr val="F3CFEB"/>
        </a:solidFill>
        <a:ln>
          <a:no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3855D508-6329-44A5-82BD-4F244B6E8DCF}" type="pres">
      <dgm:prSet presAssocID="{83AB640B-B57D-4465-9EF9-7742B8BC7339}"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DDA58006-6900-4FE6-9D16-DD39EB0B0BAE}" type="pres">
      <dgm:prSet presAssocID="{DBF9A014-0D4E-488E-8CBD-97A35822729F}" presName="textNode" presStyleLbl="node1" presStyleIdx="0" presStyleCnt="1" custScaleX="112531" custScaleY="250000" custLinFactNeighborX="3195" custLinFactNeighborY="0">
        <dgm:presLayoutVars>
          <dgm:bulletEnabled val="1"/>
        </dgm:presLayoutVars>
      </dgm:prSet>
      <dgm:spPr/>
      <dgm:t>
        <a:bodyPr/>
        <a:lstStyle/>
        <a:p>
          <a:endParaRPr lang="en-US"/>
        </a:p>
      </dgm:t>
    </dgm:pt>
  </dgm:ptLst>
  <dgm:cxnLst>
    <dgm:cxn modelId="{FA42771A-1072-4E2B-8838-85E4DCE79A96}" type="presOf" srcId="{DBF9A014-0D4E-488E-8CBD-97A35822729F}" destId="{DDA58006-6900-4FE6-9D16-DD39EB0B0BAE}" srcOrd="0" destOrd="0" presId="urn:microsoft.com/office/officeart/2005/8/layout/hProcess9"/>
    <dgm:cxn modelId="{B402A212-365B-46BB-9CC7-799D4B1A1A45}" srcId="{83AB640B-B57D-4465-9EF9-7742B8BC7339}" destId="{DBF9A014-0D4E-488E-8CBD-97A35822729F}" srcOrd="0" destOrd="0" parTransId="{724D88F9-0D44-43F8-A520-01FA3BDD6847}" sibTransId="{F9929B30-509A-486D-B4CB-41F0B8A85CEB}"/>
    <dgm:cxn modelId="{80A3F7DD-0BF6-4579-8EC1-8D3C759583E4}" type="presOf" srcId="{83AB640B-B57D-4465-9EF9-7742B8BC7339}" destId="{F35F8D50-A52F-4E15-A3A1-AB0D356A07AE}" srcOrd="0" destOrd="0" presId="urn:microsoft.com/office/officeart/2005/8/layout/hProcess9"/>
    <dgm:cxn modelId="{66E2CEE6-6C15-4672-B0DB-987196B02266}" type="presParOf" srcId="{F35F8D50-A52F-4E15-A3A1-AB0D356A07AE}" destId="{308EADCB-62EE-4144-9694-C7B602CCD915}" srcOrd="0" destOrd="0" presId="urn:microsoft.com/office/officeart/2005/8/layout/hProcess9"/>
    <dgm:cxn modelId="{78E5DE02-29ED-4487-96EE-832FE2BC4AB4}" type="presParOf" srcId="{F35F8D50-A52F-4E15-A3A1-AB0D356A07AE}" destId="{3855D508-6329-44A5-82BD-4F244B6E8DCF}" srcOrd="1" destOrd="0" presId="urn:microsoft.com/office/officeart/2005/8/layout/hProcess9"/>
    <dgm:cxn modelId="{D72D20C5-4A72-48CD-86F0-0FB6EF5BF1CD}" type="presParOf" srcId="{3855D508-6329-44A5-82BD-4F244B6E8DCF}" destId="{DDA58006-6900-4FE6-9D16-DD39EB0B0BAE}" srcOrd="0" destOrd="0" presId="urn:microsoft.com/office/officeart/2005/8/layout/hProcess9"/>
  </dgm:cxnLst>
  <dgm:bg>
    <a:solidFill>
      <a:srgbClr val="00206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55097A7-CBE8-4EF0-BFBE-CD51B68ECC1B}"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DC676C34-8030-4021-B8E5-DEA0A5C87B0F}">
      <dgm:prSet custT="1"/>
      <dgm:spPr>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sz="2800" dirty="0" smtClean="0">
              <a:solidFill>
                <a:schemeClr val="tx1"/>
              </a:solidFill>
            </a:rPr>
            <a:t>অপরাধের কারণ</a:t>
          </a:r>
          <a:endParaRPr lang="en-US" sz="2800" dirty="0">
            <a:solidFill>
              <a:schemeClr val="tx1"/>
            </a:solidFill>
          </a:endParaRPr>
        </a:p>
      </dgm:t>
    </dgm:pt>
    <dgm:pt modelId="{F5BA5F09-FA1E-4C26-BEA5-8ACD5C5D7803}" type="parTrans" cxnId="{3A03FA94-1E4E-413D-ADC1-258CB9BBBBD1}">
      <dgm:prSet/>
      <dgm:spPr/>
      <dgm:t>
        <a:bodyPr/>
        <a:lstStyle/>
        <a:p>
          <a:endParaRPr lang="en-US"/>
        </a:p>
      </dgm:t>
    </dgm:pt>
    <dgm:pt modelId="{45624750-6750-4276-80D8-B6670C9B1847}" type="sibTrans" cxnId="{3A03FA94-1E4E-413D-ADC1-258CB9BBBBD1}">
      <dgm:prSet/>
      <dgm:spPr/>
      <dgm:t>
        <a:bodyPr/>
        <a:lstStyle/>
        <a:p>
          <a:endParaRPr lang="en-US"/>
        </a:p>
      </dgm:t>
    </dgm:pt>
    <dgm:pt modelId="{5638B08A-4932-4949-9374-70E6CBE4FB16}" type="pres">
      <dgm:prSet presAssocID="{455097A7-CBE8-4EF0-BFBE-CD51B68ECC1B}" presName="CompostProcess" presStyleCnt="0">
        <dgm:presLayoutVars>
          <dgm:dir/>
          <dgm:resizeHandles val="exact"/>
        </dgm:presLayoutVars>
      </dgm:prSet>
      <dgm:spPr/>
      <dgm:t>
        <a:bodyPr/>
        <a:lstStyle/>
        <a:p>
          <a:endParaRPr lang="en-US"/>
        </a:p>
      </dgm:t>
    </dgm:pt>
    <dgm:pt modelId="{531B58D6-0BB8-403E-B752-0AC412C40299}" type="pres">
      <dgm:prSet presAssocID="{455097A7-CBE8-4EF0-BFBE-CD51B68ECC1B}" presName="arrow" presStyleLbl="bgShp" presStyleIdx="0" presStyleCnt="1"/>
      <dgm:spPr>
        <a:solidFill>
          <a:srgbClr val="F3CFE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7B87FD98-7E90-4790-9D5B-3E984FE6B54C}" type="pres">
      <dgm:prSet presAssocID="{455097A7-CBE8-4EF0-BFBE-CD51B68ECC1B}"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E69B4C61-6F88-4149-A8B8-FA60C034215E}" type="pres">
      <dgm:prSet presAssocID="{DC676C34-8030-4021-B8E5-DEA0A5C87B0F}" presName="textNode" presStyleLbl="node1" presStyleIdx="0" presStyleCnt="1" custScaleY="250000">
        <dgm:presLayoutVars>
          <dgm:bulletEnabled val="1"/>
        </dgm:presLayoutVars>
      </dgm:prSet>
      <dgm:spPr/>
      <dgm:t>
        <a:bodyPr/>
        <a:lstStyle/>
        <a:p>
          <a:endParaRPr lang="en-US"/>
        </a:p>
      </dgm:t>
    </dgm:pt>
  </dgm:ptLst>
  <dgm:cxnLst>
    <dgm:cxn modelId="{3A03FA94-1E4E-413D-ADC1-258CB9BBBBD1}" srcId="{455097A7-CBE8-4EF0-BFBE-CD51B68ECC1B}" destId="{DC676C34-8030-4021-B8E5-DEA0A5C87B0F}" srcOrd="0" destOrd="0" parTransId="{F5BA5F09-FA1E-4C26-BEA5-8ACD5C5D7803}" sibTransId="{45624750-6750-4276-80D8-B6670C9B1847}"/>
    <dgm:cxn modelId="{B4AD1AF8-C92B-401C-AB5F-3B9101CA1A0A}" type="presOf" srcId="{DC676C34-8030-4021-B8E5-DEA0A5C87B0F}" destId="{E69B4C61-6F88-4149-A8B8-FA60C034215E}" srcOrd="0" destOrd="0" presId="urn:microsoft.com/office/officeart/2005/8/layout/hProcess9"/>
    <dgm:cxn modelId="{20723CC6-9BCE-45F1-A15A-F0256BB3AFAE}" type="presOf" srcId="{455097A7-CBE8-4EF0-BFBE-CD51B68ECC1B}" destId="{5638B08A-4932-4949-9374-70E6CBE4FB16}" srcOrd="0" destOrd="0" presId="urn:microsoft.com/office/officeart/2005/8/layout/hProcess9"/>
    <dgm:cxn modelId="{7668B261-4E28-4F7F-95DC-50E1F2F9A9D4}" type="presParOf" srcId="{5638B08A-4932-4949-9374-70E6CBE4FB16}" destId="{531B58D6-0BB8-403E-B752-0AC412C40299}" srcOrd="0" destOrd="0" presId="urn:microsoft.com/office/officeart/2005/8/layout/hProcess9"/>
    <dgm:cxn modelId="{78FC6200-F787-4AB7-8994-64B42E38AB78}" type="presParOf" srcId="{5638B08A-4932-4949-9374-70E6CBE4FB16}" destId="{7B87FD98-7E90-4790-9D5B-3E984FE6B54C}" srcOrd="1" destOrd="0" presId="urn:microsoft.com/office/officeart/2005/8/layout/hProcess9"/>
    <dgm:cxn modelId="{F1B7974D-C54E-4A12-9DEC-40C9B91D2D2A}" type="presParOf" srcId="{7B87FD98-7E90-4790-9D5B-3E984FE6B54C}" destId="{E69B4C61-6F88-4149-A8B8-FA60C034215E}" srcOrd="0" destOrd="0" presId="urn:microsoft.com/office/officeart/2005/8/layout/hProcess9"/>
  </dgm:cxnLst>
  <dgm:bg>
    <a:solidFill>
      <a:srgbClr val="0070C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6D20934-4D0F-483B-ABD1-71A51663873C}" type="doc">
      <dgm:prSet loTypeId="urn:microsoft.com/office/officeart/2005/8/layout/lProcess3" loCatId="process"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865FF5D0-0E71-4CF4-8CAA-80F6CE1668A2}">
      <dgm:prSet/>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bn-IN" dirty="0" smtClean="0">
              <a:solidFill>
                <a:schemeClr val="tx1"/>
              </a:solidFill>
            </a:rPr>
            <a:t>জবা দলঃ অপরাধ প্রতিকারের উপায়</a:t>
          </a:r>
          <a:endParaRPr lang="en-US" dirty="0">
            <a:solidFill>
              <a:schemeClr val="tx1"/>
            </a:solidFill>
          </a:endParaRPr>
        </a:p>
      </dgm:t>
    </dgm:pt>
    <dgm:pt modelId="{F3BF6B50-A746-4CC7-9C2C-440F01CD6712}" type="parTrans" cxnId="{68B66668-2A14-4932-B7D2-60209CE21FAA}">
      <dgm:prSet/>
      <dgm:spPr/>
      <dgm:t>
        <a:bodyPr/>
        <a:lstStyle/>
        <a:p>
          <a:endParaRPr lang="en-US"/>
        </a:p>
      </dgm:t>
    </dgm:pt>
    <dgm:pt modelId="{2D81B453-56E2-4359-8193-5434486F1963}" type="sibTrans" cxnId="{68B66668-2A14-4932-B7D2-60209CE21FAA}">
      <dgm:prSet/>
      <dgm:spPr/>
      <dgm:t>
        <a:bodyPr/>
        <a:lstStyle/>
        <a:p>
          <a:endParaRPr lang="en-US"/>
        </a:p>
      </dgm:t>
    </dgm:pt>
    <dgm:pt modelId="{62242D1D-80E3-4E43-B866-FA666815EAEF}" type="pres">
      <dgm:prSet presAssocID="{06D20934-4D0F-483B-ABD1-71A51663873C}" presName="Name0" presStyleCnt="0">
        <dgm:presLayoutVars>
          <dgm:chPref val="3"/>
          <dgm:dir/>
          <dgm:animLvl val="lvl"/>
          <dgm:resizeHandles/>
        </dgm:presLayoutVars>
      </dgm:prSet>
      <dgm:spPr/>
      <dgm:t>
        <a:bodyPr/>
        <a:lstStyle/>
        <a:p>
          <a:endParaRPr lang="en-US"/>
        </a:p>
      </dgm:t>
    </dgm:pt>
    <dgm:pt modelId="{BBC69E31-FFC2-4F00-A38F-A62F8E20A059}" type="pres">
      <dgm:prSet presAssocID="{865FF5D0-0E71-4CF4-8CAA-80F6CE1668A2}" presName="horFlow"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15B38A34-725E-461C-A866-D727BB2088E2}" type="pres">
      <dgm:prSet presAssocID="{865FF5D0-0E71-4CF4-8CAA-80F6CE1668A2}" presName="bigChev" presStyleLbl="node1" presStyleIdx="0" presStyleCnt="1" custScaleX="445736"/>
      <dgm:spPr/>
      <dgm:t>
        <a:bodyPr/>
        <a:lstStyle/>
        <a:p>
          <a:endParaRPr lang="en-US"/>
        </a:p>
      </dgm:t>
    </dgm:pt>
  </dgm:ptLst>
  <dgm:cxnLst>
    <dgm:cxn modelId="{68B66668-2A14-4932-B7D2-60209CE21FAA}" srcId="{06D20934-4D0F-483B-ABD1-71A51663873C}" destId="{865FF5D0-0E71-4CF4-8CAA-80F6CE1668A2}" srcOrd="0" destOrd="0" parTransId="{F3BF6B50-A746-4CC7-9C2C-440F01CD6712}" sibTransId="{2D81B453-56E2-4359-8193-5434486F1963}"/>
    <dgm:cxn modelId="{12254AB9-60BC-4166-B8DF-AD776BEF145F}" type="presOf" srcId="{865FF5D0-0E71-4CF4-8CAA-80F6CE1668A2}" destId="{15B38A34-725E-461C-A866-D727BB2088E2}" srcOrd="0" destOrd="0" presId="urn:microsoft.com/office/officeart/2005/8/layout/lProcess3"/>
    <dgm:cxn modelId="{BCFDF647-D366-4898-A42B-F9E8A5D55F83}" type="presOf" srcId="{06D20934-4D0F-483B-ABD1-71A51663873C}" destId="{62242D1D-80E3-4E43-B866-FA666815EAEF}" srcOrd="0" destOrd="0" presId="urn:microsoft.com/office/officeart/2005/8/layout/lProcess3"/>
    <dgm:cxn modelId="{F21355CB-F347-418F-BC2C-8632753AACAE}" type="presParOf" srcId="{62242D1D-80E3-4E43-B866-FA666815EAEF}" destId="{BBC69E31-FFC2-4F00-A38F-A62F8E20A059}" srcOrd="0" destOrd="0" presId="urn:microsoft.com/office/officeart/2005/8/layout/lProcess3"/>
    <dgm:cxn modelId="{0C3447B2-1721-44CD-81C4-D248352F19CE}" type="presParOf" srcId="{BBC69E31-FFC2-4F00-A38F-A62F8E20A059}" destId="{15B38A34-725E-461C-A866-D727BB2088E2}" srcOrd="0" destOrd="0" presId="urn:microsoft.com/office/officeart/2005/8/layout/lProcess3"/>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FD11076-CB2E-48A7-BE09-C4FF11A1FAEB}" type="doc">
      <dgm:prSet loTypeId="urn:microsoft.com/office/officeart/2005/8/layout/cycle4" loCatId="cycle" qsTypeId="urn:microsoft.com/office/officeart/2005/8/quickstyle/3d3" qsCatId="3D" csTypeId="urn:microsoft.com/office/officeart/2005/8/colors/accent1_2" csCatId="accent1" phldr="1"/>
      <dgm:spPr/>
      <dgm:t>
        <a:bodyPr/>
        <a:lstStyle/>
        <a:p>
          <a:endParaRPr lang="en-US"/>
        </a:p>
      </dgm:t>
    </dgm:pt>
    <dgm:pt modelId="{05E4A044-3071-4A8F-B42F-15F2D35B04AA}">
      <dgm:prSet custT="1"/>
      <dgm:spPr>
        <a:solidFill>
          <a:schemeClr val="accent2">
            <a:lumMod val="40000"/>
            <a:lumOff val="60000"/>
          </a:schemeClr>
        </a:solidFill>
      </dgm:spPr>
      <dgm:t>
        <a:bodyPr/>
        <a:lstStyle/>
        <a:p>
          <a:pPr rtl="0"/>
          <a:r>
            <a:rPr lang="bn-IN" sz="2000" b="1" dirty="0" smtClean="0">
              <a:solidFill>
                <a:srgbClr val="CC00CC"/>
              </a:solidFill>
            </a:rPr>
            <a:t>প্রতিশোধমুলক</a:t>
          </a:r>
          <a:endParaRPr lang="en-US" sz="2000" b="1" dirty="0">
            <a:solidFill>
              <a:srgbClr val="CC00CC"/>
            </a:solidFill>
          </a:endParaRPr>
        </a:p>
      </dgm:t>
    </dgm:pt>
    <dgm:pt modelId="{26EF4A80-2E51-4291-9AC3-11DBA60B2452}" type="parTrans" cxnId="{577D11DB-9627-44D5-968D-5C1EAEF383A9}">
      <dgm:prSet/>
      <dgm:spPr/>
      <dgm:t>
        <a:bodyPr/>
        <a:lstStyle/>
        <a:p>
          <a:endParaRPr lang="en-US"/>
        </a:p>
      </dgm:t>
    </dgm:pt>
    <dgm:pt modelId="{88754E23-5320-463D-9047-1ABBBFC6725B}" type="sibTrans" cxnId="{577D11DB-9627-44D5-968D-5C1EAEF383A9}">
      <dgm:prSet/>
      <dgm:spPr/>
      <dgm:t>
        <a:bodyPr/>
        <a:lstStyle/>
        <a:p>
          <a:endParaRPr lang="en-US"/>
        </a:p>
      </dgm:t>
    </dgm:pt>
    <dgm:pt modelId="{BAA71DE6-D380-4079-9C29-2CAA240373A8}">
      <dgm:prSet custT="1"/>
      <dgm:spPr>
        <a:solidFill>
          <a:schemeClr val="accent4">
            <a:lumMod val="20000"/>
            <a:lumOff val="80000"/>
          </a:schemeClr>
        </a:solidFill>
      </dgm:spPr>
      <dgm:t>
        <a:bodyPr/>
        <a:lstStyle/>
        <a:p>
          <a:pPr rtl="0"/>
          <a:r>
            <a:rPr lang="bn-IN" sz="2000" b="1" dirty="0" smtClean="0">
              <a:solidFill>
                <a:srgbClr val="CC00CC"/>
              </a:solidFill>
            </a:rPr>
            <a:t>নিবারণমুলক</a:t>
          </a:r>
          <a:endParaRPr lang="en-US" sz="2000" b="1" dirty="0">
            <a:solidFill>
              <a:srgbClr val="CC00CC"/>
            </a:solidFill>
          </a:endParaRPr>
        </a:p>
      </dgm:t>
    </dgm:pt>
    <dgm:pt modelId="{D59BEF5B-E7C1-4491-91BD-222C4373417E}" type="parTrans" cxnId="{E1952375-4E6C-40D5-87BC-76AB61C29667}">
      <dgm:prSet/>
      <dgm:spPr/>
      <dgm:t>
        <a:bodyPr/>
        <a:lstStyle/>
        <a:p>
          <a:endParaRPr lang="en-US"/>
        </a:p>
      </dgm:t>
    </dgm:pt>
    <dgm:pt modelId="{4774E815-DC97-447D-BEF7-6BADEA6587DB}" type="sibTrans" cxnId="{E1952375-4E6C-40D5-87BC-76AB61C29667}">
      <dgm:prSet/>
      <dgm:spPr/>
      <dgm:t>
        <a:bodyPr/>
        <a:lstStyle/>
        <a:p>
          <a:endParaRPr lang="en-US"/>
        </a:p>
      </dgm:t>
    </dgm:pt>
    <dgm:pt modelId="{57A60411-F4F4-4D30-B2E2-BC1DBE7C0CC3}">
      <dgm:prSet custT="1"/>
      <dgm:spPr>
        <a:solidFill>
          <a:schemeClr val="accent2">
            <a:lumMod val="40000"/>
            <a:lumOff val="60000"/>
          </a:schemeClr>
        </a:solidFill>
      </dgm:spPr>
      <dgm:t>
        <a:bodyPr/>
        <a:lstStyle/>
        <a:p>
          <a:pPr rtl="0"/>
          <a:r>
            <a:rPr lang="bn-IN" sz="2000" b="1" dirty="0" smtClean="0">
              <a:solidFill>
                <a:srgbClr val="CC00CC"/>
              </a:solidFill>
            </a:rPr>
            <a:t>প্রতিরোধমুলক</a:t>
          </a:r>
          <a:endParaRPr lang="en-US" sz="2000" b="1" dirty="0">
            <a:solidFill>
              <a:srgbClr val="CC00CC"/>
            </a:solidFill>
          </a:endParaRPr>
        </a:p>
      </dgm:t>
    </dgm:pt>
    <dgm:pt modelId="{99BB40CB-01DC-4B7F-A7F0-E9956EFE4B57}" type="parTrans" cxnId="{1F51E2C2-27F2-4889-A5E9-C5F5EF336A4E}">
      <dgm:prSet/>
      <dgm:spPr/>
      <dgm:t>
        <a:bodyPr/>
        <a:lstStyle/>
        <a:p>
          <a:endParaRPr lang="en-US"/>
        </a:p>
      </dgm:t>
    </dgm:pt>
    <dgm:pt modelId="{9CEF4DCE-AB86-4D56-8C20-06E6AF2C9664}" type="sibTrans" cxnId="{1F51E2C2-27F2-4889-A5E9-C5F5EF336A4E}">
      <dgm:prSet/>
      <dgm:spPr/>
      <dgm:t>
        <a:bodyPr/>
        <a:lstStyle/>
        <a:p>
          <a:endParaRPr lang="en-US"/>
        </a:p>
      </dgm:t>
    </dgm:pt>
    <dgm:pt modelId="{AF2277E8-5327-4D70-9508-BA24BF06D425}">
      <dgm:prSet custT="1"/>
      <dgm:spPr>
        <a:solidFill>
          <a:schemeClr val="accent4">
            <a:lumMod val="20000"/>
            <a:lumOff val="80000"/>
          </a:schemeClr>
        </a:solidFill>
      </dgm:spPr>
      <dgm:t>
        <a:bodyPr/>
        <a:lstStyle/>
        <a:p>
          <a:pPr rtl="0"/>
          <a:r>
            <a:rPr lang="bn-IN" sz="2000" b="1" dirty="0" smtClean="0">
              <a:solidFill>
                <a:srgbClr val="CC00CC"/>
              </a:solidFill>
            </a:rPr>
            <a:t>সংশোধনমুলক</a:t>
          </a:r>
          <a:endParaRPr lang="en-US" sz="2000" b="1" dirty="0">
            <a:solidFill>
              <a:srgbClr val="CC00CC"/>
            </a:solidFill>
          </a:endParaRPr>
        </a:p>
      </dgm:t>
    </dgm:pt>
    <dgm:pt modelId="{8A5B9BE3-D97D-4CDA-92EF-26D7CFD3FE93}" type="parTrans" cxnId="{247D71DB-449D-42D3-89A8-71B8953E71EA}">
      <dgm:prSet/>
      <dgm:spPr/>
      <dgm:t>
        <a:bodyPr/>
        <a:lstStyle/>
        <a:p>
          <a:endParaRPr lang="en-US"/>
        </a:p>
      </dgm:t>
    </dgm:pt>
    <dgm:pt modelId="{E9451CA1-5752-4A26-A9A3-73C72FE75F1B}" type="sibTrans" cxnId="{247D71DB-449D-42D3-89A8-71B8953E71EA}">
      <dgm:prSet/>
      <dgm:spPr/>
      <dgm:t>
        <a:bodyPr/>
        <a:lstStyle/>
        <a:p>
          <a:endParaRPr lang="en-US"/>
        </a:p>
      </dgm:t>
    </dgm:pt>
    <dgm:pt modelId="{C0B9C179-2303-4C4D-BA3A-23F8B9A86C9E}" type="pres">
      <dgm:prSet presAssocID="{8FD11076-CB2E-48A7-BE09-C4FF11A1FAEB}" presName="cycleMatrixDiagram" presStyleCnt="0">
        <dgm:presLayoutVars>
          <dgm:chMax val="1"/>
          <dgm:dir/>
          <dgm:animLvl val="lvl"/>
          <dgm:resizeHandles val="exact"/>
        </dgm:presLayoutVars>
      </dgm:prSet>
      <dgm:spPr/>
      <dgm:t>
        <a:bodyPr/>
        <a:lstStyle/>
        <a:p>
          <a:endParaRPr lang="en-US"/>
        </a:p>
      </dgm:t>
    </dgm:pt>
    <dgm:pt modelId="{EC93B1AE-F55F-4B8A-9055-7FE43C07A803}" type="pres">
      <dgm:prSet presAssocID="{8FD11076-CB2E-48A7-BE09-C4FF11A1FAEB}" presName="children" presStyleCnt="0"/>
      <dgm:spPr/>
    </dgm:pt>
    <dgm:pt modelId="{3FB92623-CCEA-4431-A60A-CF3B000BDDCF}" type="pres">
      <dgm:prSet presAssocID="{8FD11076-CB2E-48A7-BE09-C4FF11A1FAEB}" presName="childPlaceholder" presStyleCnt="0"/>
      <dgm:spPr/>
    </dgm:pt>
    <dgm:pt modelId="{3D526AE7-F526-444D-9D1F-6581FFB1D9BF}" type="pres">
      <dgm:prSet presAssocID="{8FD11076-CB2E-48A7-BE09-C4FF11A1FAEB}" presName="circle" presStyleCnt="0"/>
      <dgm:spPr/>
    </dgm:pt>
    <dgm:pt modelId="{70F0C0CD-13A4-413A-BA8C-330454EFE79A}" type="pres">
      <dgm:prSet presAssocID="{8FD11076-CB2E-48A7-BE09-C4FF11A1FAEB}" presName="quadrant1" presStyleLbl="node1" presStyleIdx="0" presStyleCnt="4" custAng="0" custScaleX="128102" custScaleY="109026" custLinFactNeighborX="-16341" custLinFactNeighborY="-4806">
        <dgm:presLayoutVars>
          <dgm:chMax val="1"/>
          <dgm:bulletEnabled val="1"/>
        </dgm:presLayoutVars>
      </dgm:prSet>
      <dgm:spPr/>
      <dgm:t>
        <a:bodyPr/>
        <a:lstStyle/>
        <a:p>
          <a:endParaRPr lang="en-US"/>
        </a:p>
      </dgm:t>
    </dgm:pt>
    <dgm:pt modelId="{ED1E4C59-13E0-488B-B863-461B4C52D6A6}" type="pres">
      <dgm:prSet presAssocID="{8FD11076-CB2E-48A7-BE09-C4FF11A1FAEB}" presName="quadrant2" presStyleLbl="node1" presStyleIdx="1" presStyleCnt="4" custScaleX="126867" custScaleY="109026" custLinFactNeighborX="13940" custLinFactNeighborY="-4324">
        <dgm:presLayoutVars>
          <dgm:chMax val="1"/>
          <dgm:bulletEnabled val="1"/>
        </dgm:presLayoutVars>
      </dgm:prSet>
      <dgm:spPr/>
      <dgm:t>
        <a:bodyPr/>
        <a:lstStyle/>
        <a:p>
          <a:endParaRPr lang="en-US"/>
        </a:p>
      </dgm:t>
    </dgm:pt>
    <dgm:pt modelId="{1C63DDF2-0661-4B8C-9ED3-9FCD8426B86F}" type="pres">
      <dgm:prSet presAssocID="{8FD11076-CB2E-48A7-BE09-C4FF11A1FAEB}" presName="quadrant3" presStyleLbl="node1" presStyleIdx="2" presStyleCnt="4" custScaleX="125767" custScaleY="105662" custLinFactNeighborX="12497" custLinFactNeighborY="5286">
        <dgm:presLayoutVars>
          <dgm:chMax val="1"/>
          <dgm:bulletEnabled val="1"/>
        </dgm:presLayoutVars>
      </dgm:prSet>
      <dgm:spPr/>
      <dgm:t>
        <a:bodyPr/>
        <a:lstStyle/>
        <a:p>
          <a:endParaRPr lang="en-US"/>
        </a:p>
      </dgm:t>
    </dgm:pt>
    <dgm:pt modelId="{59B84505-7C45-4691-915C-F44C092FA706}" type="pres">
      <dgm:prSet presAssocID="{8FD11076-CB2E-48A7-BE09-C4FF11A1FAEB}" presName="quadrant4" presStyleLbl="node1" presStyleIdx="3" presStyleCnt="4" custAng="0" custScaleX="128330" custScaleY="109506" custLinFactNeighborX="-18264" custLinFactNeighborY="4807">
        <dgm:presLayoutVars>
          <dgm:chMax val="1"/>
          <dgm:bulletEnabled val="1"/>
        </dgm:presLayoutVars>
      </dgm:prSet>
      <dgm:spPr/>
      <dgm:t>
        <a:bodyPr/>
        <a:lstStyle/>
        <a:p>
          <a:endParaRPr lang="en-US"/>
        </a:p>
      </dgm:t>
    </dgm:pt>
    <dgm:pt modelId="{9D7E3E11-6FD6-4140-AEA9-6594CC22D536}" type="pres">
      <dgm:prSet presAssocID="{8FD11076-CB2E-48A7-BE09-C4FF11A1FAEB}" presName="quadrantPlaceholder" presStyleCnt="0"/>
      <dgm:spPr/>
    </dgm:pt>
    <dgm:pt modelId="{7C717DDD-3B00-4EA6-8D1F-73F6DF0A0C4A}" type="pres">
      <dgm:prSet presAssocID="{8FD11076-CB2E-48A7-BE09-C4FF11A1FAEB}" presName="center1" presStyleLbl="fgShp" presStyleIdx="0" presStyleCnt="2" custScaleX="180043" custScaleY="173657"/>
      <dgm:spPr>
        <a:solidFill>
          <a:srgbClr val="C00000"/>
        </a:solidFill>
        <a:ln w="57150">
          <a:solidFill>
            <a:srgbClr val="FFFF00"/>
          </a:solidFill>
        </a:ln>
      </dgm:spPr>
    </dgm:pt>
    <dgm:pt modelId="{FBB6CE13-7721-4149-B988-6FCF5C7E9A31}" type="pres">
      <dgm:prSet presAssocID="{8FD11076-CB2E-48A7-BE09-C4FF11A1FAEB}" presName="center2" presStyleLbl="fgShp" presStyleIdx="1" presStyleCnt="2" custScaleX="191180" custScaleY="194469"/>
      <dgm:spPr>
        <a:solidFill>
          <a:srgbClr val="FF0000"/>
        </a:solidFill>
        <a:ln w="57150">
          <a:solidFill>
            <a:srgbClr val="FFFF00"/>
          </a:solidFill>
        </a:ln>
      </dgm:spPr>
    </dgm:pt>
  </dgm:ptLst>
  <dgm:cxnLst>
    <dgm:cxn modelId="{66070B7D-A8C1-42AF-9920-1FB0CF093017}" type="presOf" srcId="{AF2277E8-5327-4D70-9508-BA24BF06D425}" destId="{59B84505-7C45-4691-915C-F44C092FA706}" srcOrd="0" destOrd="0" presId="urn:microsoft.com/office/officeart/2005/8/layout/cycle4"/>
    <dgm:cxn modelId="{E1952375-4E6C-40D5-87BC-76AB61C29667}" srcId="{8FD11076-CB2E-48A7-BE09-C4FF11A1FAEB}" destId="{BAA71DE6-D380-4079-9C29-2CAA240373A8}" srcOrd="1" destOrd="0" parTransId="{D59BEF5B-E7C1-4491-91BD-222C4373417E}" sibTransId="{4774E815-DC97-447D-BEF7-6BADEA6587DB}"/>
    <dgm:cxn modelId="{100C3649-21BA-4876-91D4-C9BFDA0A0AE6}" type="presOf" srcId="{8FD11076-CB2E-48A7-BE09-C4FF11A1FAEB}" destId="{C0B9C179-2303-4C4D-BA3A-23F8B9A86C9E}" srcOrd="0" destOrd="0" presId="urn:microsoft.com/office/officeart/2005/8/layout/cycle4"/>
    <dgm:cxn modelId="{EF24FE96-A44D-4DFA-BCCA-318D7552BAA5}" type="presOf" srcId="{57A60411-F4F4-4D30-B2E2-BC1DBE7C0CC3}" destId="{1C63DDF2-0661-4B8C-9ED3-9FCD8426B86F}" srcOrd="0" destOrd="0" presId="urn:microsoft.com/office/officeart/2005/8/layout/cycle4"/>
    <dgm:cxn modelId="{A87DFD02-4AB6-4E94-A0B3-B90F8BF8E21D}" type="presOf" srcId="{BAA71DE6-D380-4079-9C29-2CAA240373A8}" destId="{ED1E4C59-13E0-488B-B863-461B4C52D6A6}" srcOrd="0" destOrd="0" presId="urn:microsoft.com/office/officeart/2005/8/layout/cycle4"/>
    <dgm:cxn modelId="{B9578CEF-A108-4D80-8C93-E1C633B6403A}" type="presOf" srcId="{05E4A044-3071-4A8F-B42F-15F2D35B04AA}" destId="{70F0C0CD-13A4-413A-BA8C-330454EFE79A}" srcOrd="0" destOrd="0" presId="urn:microsoft.com/office/officeart/2005/8/layout/cycle4"/>
    <dgm:cxn modelId="{577D11DB-9627-44D5-968D-5C1EAEF383A9}" srcId="{8FD11076-CB2E-48A7-BE09-C4FF11A1FAEB}" destId="{05E4A044-3071-4A8F-B42F-15F2D35B04AA}" srcOrd="0" destOrd="0" parTransId="{26EF4A80-2E51-4291-9AC3-11DBA60B2452}" sibTransId="{88754E23-5320-463D-9047-1ABBBFC6725B}"/>
    <dgm:cxn modelId="{247D71DB-449D-42D3-89A8-71B8953E71EA}" srcId="{8FD11076-CB2E-48A7-BE09-C4FF11A1FAEB}" destId="{AF2277E8-5327-4D70-9508-BA24BF06D425}" srcOrd="3" destOrd="0" parTransId="{8A5B9BE3-D97D-4CDA-92EF-26D7CFD3FE93}" sibTransId="{E9451CA1-5752-4A26-A9A3-73C72FE75F1B}"/>
    <dgm:cxn modelId="{1F51E2C2-27F2-4889-A5E9-C5F5EF336A4E}" srcId="{8FD11076-CB2E-48A7-BE09-C4FF11A1FAEB}" destId="{57A60411-F4F4-4D30-B2E2-BC1DBE7C0CC3}" srcOrd="2" destOrd="0" parTransId="{99BB40CB-01DC-4B7F-A7F0-E9956EFE4B57}" sibTransId="{9CEF4DCE-AB86-4D56-8C20-06E6AF2C9664}"/>
    <dgm:cxn modelId="{7A1287D3-3B45-484A-ADCA-D020DFDD87E6}" type="presParOf" srcId="{C0B9C179-2303-4C4D-BA3A-23F8B9A86C9E}" destId="{EC93B1AE-F55F-4B8A-9055-7FE43C07A803}" srcOrd="0" destOrd="0" presId="urn:microsoft.com/office/officeart/2005/8/layout/cycle4"/>
    <dgm:cxn modelId="{9F68FB6B-D92F-4092-82A1-04DA59ADEEBA}" type="presParOf" srcId="{EC93B1AE-F55F-4B8A-9055-7FE43C07A803}" destId="{3FB92623-CCEA-4431-A60A-CF3B000BDDCF}" srcOrd="0" destOrd="0" presId="urn:microsoft.com/office/officeart/2005/8/layout/cycle4"/>
    <dgm:cxn modelId="{ADF20170-41BD-4D76-B21C-16D401E64F0E}" type="presParOf" srcId="{C0B9C179-2303-4C4D-BA3A-23F8B9A86C9E}" destId="{3D526AE7-F526-444D-9D1F-6581FFB1D9BF}" srcOrd="1" destOrd="0" presId="urn:microsoft.com/office/officeart/2005/8/layout/cycle4"/>
    <dgm:cxn modelId="{44770CF9-7262-4870-BDFE-7739C95922E3}" type="presParOf" srcId="{3D526AE7-F526-444D-9D1F-6581FFB1D9BF}" destId="{70F0C0CD-13A4-413A-BA8C-330454EFE79A}" srcOrd="0" destOrd="0" presId="urn:microsoft.com/office/officeart/2005/8/layout/cycle4"/>
    <dgm:cxn modelId="{F71E76AE-C102-4A64-95AB-75A49E3325EB}" type="presParOf" srcId="{3D526AE7-F526-444D-9D1F-6581FFB1D9BF}" destId="{ED1E4C59-13E0-488B-B863-461B4C52D6A6}" srcOrd="1" destOrd="0" presId="urn:microsoft.com/office/officeart/2005/8/layout/cycle4"/>
    <dgm:cxn modelId="{CDAD16BB-453B-4F73-BA25-9613BF11F299}" type="presParOf" srcId="{3D526AE7-F526-444D-9D1F-6581FFB1D9BF}" destId="{1C63DDF2-0661-4B8C-9ED3-9FCD8426B86F}" srcOrd="2" destOrd="0" presId="urn:microsoft.com/office/officeart/2005/8/layout/cycle4"/>
    <dgm:cxn modelId="{6E1481C2-173C-44EA-B03A-9F2E79AFD587}" type="presParOf" srcId="{3D526AE7-F526-444D-9D1F-6581FFB1D9BF}" destId="{59B84505-7C45-4691-915C-F44C092FA706}" srcOrd="3" destOrd="0" presId="urn:microsoft.com/office/officeart/2005/8/layout/cycle4"/>
    <dgm:cxn modelId="{F7D10D20-5481-4E92-949D-9553C18F1671}" type="presParOf" srcId="{3D526AE7-F526-444D-9D1F-6581FFB1D9BF}" destId="{9D7E3E11-6FD6-4140-AEA9-6594CC22D536}" srcOrd="4" destOrd="0" presId="urn:microsoft.com/office/officeart/2005/8/layout/cycle4"/>
    <dgm:cxn modelId="{63537199-3B74-4463-B905-FBF739A75C4E}" type="presParOf" srcId="{C0B9C179-2303-4C4D-BA3A-23F8B9A86C9E}" destId="{7C717DDD-3B00-4EA6-8D1F-73F6DF0A0C4A}" srcOrd="2" destOrd="0" presId="urn:microsoft.com/office/officeart/2005/8/layout/cycle4"/>
    <dgm:cxn modelId="{CB2911D7-50F2-4412-BCD8-34DE99BAFADB}" type="presParOf" srcId="{C0B9C179-2303-4C4D-BA3A-23F8B9A86C9E}" destId="{FBB6CE13-7721-4149-B988-6FCF5C7E9A31}" srcOrd="3" destOrd="0" presId="urn:microsoft.com/office/officeart/2005/8/layout/cycle4"/>
  </dgm:cxnLst>
  <dgm:bg>
    <a:solidFill>
      <a:schemeClr val="accent6">
        <a:lumMod val="5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2A19DEE-3D3B-4FC7-AC2A-AC889312CA7C}"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B8A1777A-4590-449C-B62D-B6A718A6C85E}">
      <dgm:prSet custT="1"/>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bn-IN" sz="3200" dirty="0" smtClean="0">
              <a:solidFill>
                <a:schemeClr val="tx1"/>
              </a:solidFill>
            </a:rPr>
            <a:t>মূল্যায়ন(৫মিনিট)</a:t>
          </a:r>
          <a:endParaRPr lang="en-US" sz="3200" dirty="0">
            <a:solidFill>
              <a:schemeClr val="tx1"/>
            </a:solidFill>
          </a:endParaRPr>
        </a:p>
      </dgm:t>
    </dgm:pt>
    <dgm:pt modelId="{B2538646-8FAD-4BF7-B33B-5E93F649225A}" type="parTrans" cxnId="{F0B04336-3425-4082-98AC-64F648F8950B}">
      <dgm:prSet/>
      <dgm:spPr/>
      <dgm:t>
        <a:bodyPr/>
        <a:lstStyle/>
        <a:p>
          <a:endParaRPr lang="en-US"/>
        </a:p>
      </dgm:t>
    </dgm:pt>
    <dgm:pt modelId="{A66CC690-4CA3-40F5-AB33-44B2B8E68474}" type="sibTrans" cxnId="{F0B04336-3425-4082-98AC-64F648F8950B}">
      <dgm:prSet/>
      <dgm:spPr/>
      <dgm:t>
        <a:bodyPr/>
        <a:lstStyle/>
        <a:p>
          <a:endParaRPr lang="en-US"/>
        </a:p>
      </dgm:t>
    </dgm:pt>
    <dgm:pt modelId="{470BD074-81CC-47F4-B7CA-9E6BEFA1C38D}" type="pres">
      <dgm:prSet presAssocID="{72A19DEE-3D3B-4FC7-AC2A-AC889312CA7C}" presName="CompostProcess" presStyleCnt="0">
        <dgm:presLayoutVars>
          <dgm:dir/>
          <dgm:resizeHandles val="exact"/>
        </dgm:presLayoutVars>
      </dgm:prSet>
      <dgm:spPr/>
      <dgm:t>
        <a:bodyPr/>
        <a:lstStyle/>
        <a:p>
          <a:endParaRPr lang="en-US"/>
        </a:p>
      </dgm:t>
    </dgm:pt>
    <dgm:pt modelId="{04DD5C33-6FA9-4DB7-87D8-56F63A921D26}" type="pres">
      <dgm:prSet presAssocID="{72A19DEE-3D3B-4FC7-AC2A-AC889312CA7C}" presName="arrow" presStyleLbl="bgShp" presStyleIdx="0" presStyleCnt="1"/>
      <dgm:spPr>
        <a:solidFill>
          <a:srgbClr val="F3CFEB"/>
        </a:solidFill>
        <a:ln>
          <a:no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B7DB1C94-DEEE-4744-A641-3BEC4E685AF8}" type="pres">
      <dgm:prSet presAssocID="{72A19DEE-3D3B-4FC7-AC2A-AC889312CA7C}"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5A1DC0C1-320A-423F-881C-62F22BE5C8E4}" type="pres">
      <dgm:prSet presAssocID="{B8A1777A-4590-449C-B62D-B6A718A6C85E}" presName="textNode" presStyleLbl="node1" presStyleIdx="0" presStyleCnt="1" custScaleY="250000">
        <dgm:presLayoutVars>
          <dgm:bulletEnabled val="1"/>
        </dgm:presLayoutVars>
      </dgm:prSet>
      <dgm:spPr/>
      <dgm:t>
        <a:bodyPr/>
        <a:lstStyle/>
        <a:p>
          <a:endParaRPr lang="en-US"/>
        </a:p>
      </dgm:t>
    </dgm:pt>
  </dgm:ptLst>
  <dgm:cxnLst>
    <dgm:cxn modelId="{6127ACEC-A279-47A6-997A-72F5930B31A8}" type="presOf" srcId="{B8A1777A-4590-449C-B62D-B6A718A6C85E}" destId="{5A1DC0C1-320A-423F-881C-62F22BE5C8E4}" srcOrd="0" destOrd="0" presId="urn:microsoft.com/office/officeart/2005/8/layout/hProcess9"/>
    <dgm:cxn modelId="{E1F41476-CE6D-4BD3-945F-A8C031FF02F6}" type="presOf" srcId="{72A19DEE-3D3B-4FC7-AC2A-AC889312CA7C}" destId="{470BD074-81CC-47F4-B7CA-9E6BEFA1C38D}" srcOrd="0" destOrd="0" presId="urn:microsoft.com/office/officeart/2005/8/layout/hProcess9"/>
    <dgm:cxn modelId="{F0B04336-3425-4082-98AC-64F648F8950B}" srcId="{72A19DEE-3D3B-4FC7-AC2A-AC889312CA7C}" destId="{B8A1777A-4590-449C-B62D-B6A718A6C85E}" srcOrd="0" destOrd="0" parTransId="{B2538646-8FAD-4BF7-B33B-5E93F649225A}" sibTransId="{A66CC690-4CA3-40F5-AB33-44B2B8E68474}"/>
    <dgm:cxn modelId="{5E466FBC-95E4-4781-B4E1-F205C5681727}" type="presParOf" srcId="{470BD074-81CC-47F4-B7CA-9E6BEFA1C38D}" destId="{04DD5C33-6FA9-4DB7-87D8-56F63A921D26}" srcOrd="0" destOrd="0" presId="urn:microsoft.com/office/officeart/2005/8/layout/hProcess9"/>
    <dgm:cxn modelId="{5394FA53-042E-4B63-AF3F-EA042BB324D3}" type="presParOf" srcId="{470BD074-81CC-47F4-B7CA-9E6BEFA1C38D}" destId="{B7DB1C94-DEEE-4744-A641-3BEC4E685AF8}" srcOrd="1" destOrd="0" presId="urn:microsoft.com/office/officeart/2005/8/layout/hProcess9"/>
    <dgm:cxn modelId="{DFD09709-05E2-48A2-BD1D-26A6B59E1955}" type="presParOf" srcId="{B7DB1C94-DEEE-4744-A641-3BEC4E685AF8}" destId="{5A1DC0C1-320A-423F-881C-62F22BE5C8E4}" srcOrd="0" destOrd="0" presId="urn:microsoft.com/office/officeart/2005/8/layout/hProcess9"/>
  </dgm:cxnLst>
  <dgm:bg>
    <a:solidFill>
      <a:srgbClr val="92D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20BBF5E-2C07-4CB3-B34D-681A402C686F}"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80776277-5A71-418B-8C96-A460E12D2E15}">
      <dgm:prSet/>
      <dgm:spPr>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dirty="0" smtClean="0">
              <a:solidFill>
                <a:schemeClr val="tx1"/>
              </a:solidFill>
            </a:rPr>
            <a:t>বাড়ির কাজ</a:t>
          </a:r>
          <a:endParaRPr lang="en-US" dirty="0">
            <a:solidFill>
              <a:schemeClr val="tx1"/>
            </a:solidFill>
          </a:endParaRPr>
        </a:p>
      </dgm:t>
    </dgm:pt>
    <dgm:pt modelId="{13974C85-C346-4C85-9B59-69FC3F24AC8E}" type="parTrans" cxnId="{B6A0151D-D95E-44F5-8E8B-E716011AD3FC}">
      <dgm:prSet/>
      <dgm:spPr/>
      <dgm:t>
        <a:bodyPr/>
        <a:lstStyle/>
        <a:p>
          <a:endParaRPr lang="en-US"/>
        </a:p>
      </dgm:t>
    </dgm:pt>
    <dgm:pt modelId="{0646276C-6218-4AD6-941F-6923AAEB27A9}" type="sibTrans" cxnId="{B6A0151D-D95E-44F5-8E8B-E716011AD3FC}">
      <dgm:prSet/>
      <dgm:spPr/>
      <dgm:t>
        <a:bodyPr/>
        <a:lstStyle/>
        <a:p>
          <a:endParaRPr lang="en-US"/>
        </a:p>
      </dgm:t>
    </dgm:pt>
    <dgm:pt modelId="{7B60D262-1C64-4792-ABF6-1C60874E2FD5}" type="pres">
      <dgm:prSet presAssocID="{A20BBF5E-2C07-4CB3-B34D-681A402C686F}" presName="CompostProcess" presStyleCnt="0">
        <dgm:presLayoutVars>
          <dgm:dir/>
          <dgm:resizeHandles val="exact"/>
        </dgm:presLayoutVars>
      </dgm:prSet>
      <dgm:spPr/>
      <dgm:t>
        <a:bodyPr/>
        <a:lstStyle/>
        <a:p>
          <a:endParaRPr lang="en-US"/>
        </a:p>
      </dgm:t>
    </dgm:pt>
    <dgm:pt modelId="{F2590CF2-95EF-40EB-A431-BAD1F02C157D}" type="pres">
      <dgm:prSet presAssocID="{A20BBF5E-2C07-4CB3-B34D-681A402C686F}" presName="arrow" presStyleLbl="bgShp" presStyleIdx="0" presStyleCnt="1"/>
      <dgm:spPr>
        <a:solidFill>
          <a:srgbClr val="F3CFE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B8FEE0BA-8EDC-4475-8D85-91FF6FE97A25}" type="pres">
      <dgm:prSet presAssocID="{A20BBF5E-2C07-4CB3-B34D-681A402C686F}"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E1A786BF-98DB-4979-977C-BB79B6229CCC}" type="pres">
      <dgm:prSet presAssocID="{80776277-5A71-418B-8C96-A460E12D2E15}" presName="textNode" presStyleLbl="node1" presStyleIdx="0" presStyleCnt="1" custScaleX="123005" custScaleY="233872">
        <dgm:presLayoutVars>
          <dgm:bulletEnabled val="1"/>
        </dgm:presLayoutVars>
      </dgm:prSet>
      <dgm:spPr/>
      <dgm:t>
        <a:bodyPr/>
        <a:lstStyle/>
        <a:p>
          <a:endParaRPr lang="en-US"/>
        </a:p>
      </dgm:t>
    </dgm:pt>
  </dgm:ptLst>
  <dgm:cxnLst>
    <dgm:cxn modelId="{CB59FC45-E4ED-4719-8868-3F721A711BB6}" type="presOf" srcId="{A20BBF5E-2C07-4CB3-B34D-681A402C686F}" destId="{7B60D262-1C64-4792-ABF6-1C60874E2FD5}" srcOrd="0" destOrd="0" presId="urn:microsoft.com/office/officeart/2005/8/layout/hProcess9"/>
    <dgm:cxn modelId="{C7C36BB8-913F-4B93-8DE2-8559F59A36DD}" type="presOf" srcId="{80776277-5A71-418B-8C96-A460E12D2E15}" destId="{E1A786BF-98DB-4979-977C-BB79B6229CCC}" srcOrd="0" destOrd="0" presId="urn:microsoft.com/office/officeart/2005/8/layout/hProcess9"/>
    <dgm:cxn modelId="{B6A0151D-D95E-44F5-8E8B-E716011AD3FC}" srcId="{A20BBF5E-2C07-4CB3-B34D-681A402C686F}" destId="{80776277-5A71-418B-8C96-A460E12D2E15}" srcOrd="0" destOrd="0" parTransId="{13974C85-C346-4C85-9B59-69FC3F24AC8E}" sibTransId="{0646276C-6218-4AD6-941F-6923AAEB27A9}"/>
    <dgm:cxn modelId="{FD3D9DA6-E655-4C81-BB5E-5F45B0752E13}" type="presParOf" srcId="{7B60D262-1C64-4792-ABF6-1C60874E2FD5}" destId="{F2590CF2-95EF-40EB-A431-BAD1F02C157D}" srcOrd="0" destOrd="0" presId="urn:microsoft.com/office/officeart/2005/8/layout/hProcess9"/>
    <dgm:cxn modelId="{1FEF1B57-6964-4498-88C2-AC9542183991}" type="presParOf" srcId="{7B60D262-1C64-4792-ABF6-1C60874E2FD5}" destId="{B8FEE0BA-8EDC-4475-8D85-91FF6FE97A25}" srcOrd="1" destOrd="0" presId="urn:microsoft.com/office/officeart/2005/8/layout/hProcess9"/>
    <dgm:cxn modelId="{C803793E-F5D0-4B7A-B731-B5551148A4A5}" type="presParOf" srcId="{B8FEE0BA-8EDC-4475-8D85-91FF6FE97A25}" destId="{E1A786BF-98DB-4979-977C-BB79B6229CCC}"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3A34CB-8DE5-47B7-A531-88A41682A20E}"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698CB3A4-CA20-4B5B-AFB2-C8621D231B9A}">
      <dgm:prSet/>
      <dgm:spPr>
        <a:solidFill>
          <a:schemeClr val="accent4">
            <a:lumMod val="20000"/>
            <a:lumOff val="80000"/>
          </a:schemeClr>
        </a:solidFill>
      </dgm:spPr>
      <dgm:t>
        <a:bodyPr/>
        <a:lstStyle/>
        <a:p>
          <a:pPr rtl="0"/>
          <a:r>
            <a:rPr lang="en-US" dirty="0" err="1" smtClean="0">
              <a:solidFill>
                <a:schemeClr val="tx1"/>
              </a:solidFill>
            </a:rPr>
            <a:t>আজকের</a:t>
          </a:r>
          <a:r>
            <a:rPr lang="en-US" dirty="0" smtClean="0">
              <a:solidFill>
                <a:schemeClr val="tx1"/>
              </a:solidFill>
            </a:rPr>
            <a:t> </a:t>
          </a:r>
          <a:r>
            <a:rPr lang="en-US" dirty="0" err="1" smtClean="0">
              <a:solidFill>
                <a:schemeClr val="tx1"/>
              </a:solidFill>
            </a:rPr>
            <a:t>পাঠ</a:t>
          </a:r>
          <a:endParaRPr lang="en-US" dirty="0">
            <a:solidFill>
              <a:schemeClr val="tx1"/>
            </a:solidFill>
          </a:endParaRPr>
        </a:p>
      </dgm:t>
    </dgm:pt>
    <dgm:pt modelId="{0739F9DC-4943-4CA9-82C5-43FFE7B4C97E}" type="parTrans" cxnId="{3EF1CB47-2A02-4925-AF99-54B1006F2888}">
      <dgm:prSet/>
      <dgm:spPr/>
      <dgm:t>
        <a:bodyPr/>
        <a:lstStyle/>
        <a:p>
          <a:endParaRPr lang="en-US"/>
        </a:p>
      </dgm:t>
    </dgm:pt>
    <dgm:pt modelId="{859F946C-5FA8-48F1-A308-2ADDAC11EC32}" type="sibTrans" cxnId="{3EF1CB47-2A02-4925-AF99-54B1006F2888}">
      <dgm:prSet/>
      <dgm:spPr/>
      <dgm:t>
        <a:bodyPr/>
        <a:lstStyle/>
        <a:p>
          <a:endParaRPr lang="en-US"/>
        </a:p>
      </dgm:t>
    </dgm:pt>
    <dgm:pt modelId="{ADD7B8AA-C4CF-4221-A71E-3EAB2CFF303E}" type="pres">
      <dgm:prSet presAssocID="{D43A34CB-8DE5-47B7-A531-88A41682A20E}" presName="CompostProcess" presStyleCnt="0">
        <dgm:presLayoutVars>
          <dgm:dir/>
          <dgm:resizeHandles val="exact"/>
        </dgm:presLayoutVars>
      </dgm:prSet>
      <dgm:spPr/>
      <dgm:t>
        <a:bodyPr/>
        <a:lstStyle/>
        <a:p>
          <a:endParaRPr lang="en-US"/>
        </a:p>
      </dgm:t>
    </dgm:pt>
    <dgm:pt modelId="{936D27FA-BDD6-4632-9B98-4ECABF12A742}" type="pres">
      <dgm:prSet presAssocID="{D43A34CB-8DE5-47B7-A531-88A41682A20E}" presName="arrow" presStyleLbl="bgShp" presStyleIdx="0" presStyleCnt="1"/>
      <dgm:spPr>
        <a:solidFill>
          <a:srgbClr val="F3CFEB"/>
        </a:solidFill>
        <a:ln w="5715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D1086519-FCD1-4837-B6B3-38F0119D63C5}" type="pres">
      <dgm:prSet presAssocID="{D43A34CB-8DE5-47B7-A531-88A41682A20E}" presName="linearProcess" presStyleCnt="0"/>
      <dgm:spPr/>
    </dgm:pt>
    <dgm:pt modelId="{ADD397A6-CA7E-403F-9FEF-AC5C81124F73}" type="pres">
      <dgm:prSet presAssocID="{698CB3A4-CA20-4B5B-AFB2-C8621D231B9A}" presName="textNode" presStyleLbl="node1" presStyleIdx="0" presStyleCnt="1" custScaleX="109848" custScaleY="250000">
        <dgm:presLayoutVars>
          <dgm:bulletEnabled val="1"/>
        </dgm:presLayoutVars>
      </dgm:prSet>
      <dgm:spPr/>
      <dgm:t>
        <a:bodyPr/>
        <a:lstStyle/>
        <a:p>
          <a:endParaRPr lang="en-US"/>
        </a:p>
      </dgm:t>
    </dgm:pt>
  </dgm:ptLst>
  <dgm:cxnLst>
    <dgm:cxn modelId="{0F9A5E71-00A3-4180-9E2D-F83689FEBAAF}" type="presOf" srcId="{698CB3A4-CA20-4B5B-AFB2-C8621D231B9A}" destId="{ADD397A6-CA7E-403F-9FEF-AC5C81124F73}" srcOrd="0" destOrd="0" presId="urn:microsoft.com/office/officeart/2005/8/layout/hProcess9"/>
    <dgm:cxn modelId="{1A056B15-161E-4451-9438-F820A617D2B7}" type="presOf" srcId="{D43A34CB-8DE5-47B7-A531-88A41682A20E}" destId="{ADD7B8AA-C4CF-4221-A71E-3EAB2CFF303E}" srcOrd="0" destOrd="0" presId="urn:microsoft.com/office/officeart/2005/8/layout/hProcess9"/>
    <dgm:cxn modelId="{3EF1CB47-2A02-4925-AF99-54B1006F2888}" srcId="{D43A34CB-8DE5-47B7-A531-88A41682A20E}" destId="{698CB3A4-CA20-4B5B-AFB2-C8621D231B9A}" srcOrd="0" destOrd="0" parTransId="{0739F9DC-4943-4CA9-82C5-43FFE7B4C97E}" sibTransId="{859F946C-5FA8-48F1-A308-2ADDAC11EC32}"/>
    <dgm:cxn modelId="{6BEC9481-49B1-480E-B3D9-E6991901F218}" type="presParOf" srcId="{ADD7B8AA-C4CF-4221-A71E-3EAB2CFF303E}" destId="{936D27FA-BDD6-4632-9B98-4ECABF12A742}" srcOrd="0" destOrd="0" presId="urn:microsoft.com/office/officeart/2005/8/layout/hProcess9"/>
    <dgm:cxn modelId="{6DBCAE28-6151-4728-9D2A-6F94550FAEE4}" type="presParOf" srcId="{ADD7B8AA-C4CF-4221-A71E-3EAB2CFF303E}" destId="{D1086519-FCD1-4837-B6B3-38F0119D63C5}" srcOrd="1" destOrd="0" presId="urn:microsoft.com/office/officeart/2005/8/layout/hProcess9"/>
    <dgm:cxn modelId="{8F2DA005-5460-4C85-BC0D-2C94E82F3083}" type="presParOf" srcId="{D1086519-FCD1-4837-B6B3-38F0119D63C5}" destId="{ADD397A6-CA7E-403F-9FEF-AC5C81124F73}"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1146E82-535C-48B6-B83A-40B429EDE7AE}" type="doc">
      <dgm:prSet loTypeId="urn:microsoft.com/office/officeart/2005/8/layout/vList2" loCatId="list"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6A409316-10DB-404F-8E96-54C6B4F2861B}">
      <dgm:prSet/>
      <dgm:spPr>
        <a:solidFill>
          <a:schemeClr val="accent4">
            <a:lumMod val="20000"/>
            <a:lumOff val="80000"/>
          </a:schemeClr>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rtl="0"/>
          <a:r>
            <a:rPr lang="bn-IN" dirty="0" smtClean="0">
              <a:solidFill>
                <a:srgbClr val="CC00CC"/>
              </a:solidFill>
            </a:rPr>
            <a:t>তোমার চারপাশে কি কি ধরণের অপরাধ সংঘটিত হয় তা লিখ</a:t>
          </a:r>
          <a:endParaRPr lang="en-US" dirty="0">
            <a:solidFill>
              <a:srgbClr val="CC00CC"/>
            </a:solidFill>
          </a:endParaRPr>
        </a:p>
      </dgm:t>
    </dgm:pt>
    <dgm:pt modelId="{F9982EE4-9BBF-4489-A380-2AD436A98889}" type="parTrans" cxnId="{C547F7E8-38BC-45F0-A137-6130E9CA809A}">
      <dgm:prSet/>
      <dgm:spPr/>
      <dgm:t>
        <a:bodyPr/>
        <a:lstStyle/>
        <a:p>
          <a:endParaRPr lang="en-US"/>
        </a:p>
      </dgm:t>
    </dgm:pt>
    <dgm:pt modelId="{A70D1593-0A7D-4017-858B-0BDCDF27AD1F}" type="sibTrans" cxnId="{C547F7E8-38BC-45F0-A137-6130E9CA809A}">
      <dgm:prSet/>
      <dgm:spPr/>
      <dgm:t>
        <a:bodyPr/>
        <a:lstStyle/>
        <a:p>
          <a:endParaRPr lang="en-US"/>
        </a:p>
      </dgm:t>
    </dgm:pt>
    <dgm:pt modelId="{794D221E-4ED8-4222-A4D6-2BD5AAECE8D0}" type="pres">
      <dgm:prSet presAssocID="{51146E82-535C-48B6-B83A-40B429EDE7AE}" presName="linear" presStyleCnt="0">
        <dgm:presLayoutVars>
          <dgm:animLvl val="lvl"/>
          <dgm:resizeHandles val="exact"/>
        </dgm:presLayoutVars>
      </dgm:prSet>
      <dgm:spPr/>
      <dgm:t>
        <a:bodyPr/>
        <a:lstStyle/>
        <a:p>
          <a:endParaRPr lang="en-US"/>
        </a:p>
      </dgm:t>
    </dgm:pt>
    <dgm:pt modelId="{D4E1B09C-9101-41E6-B8A0-C0B449E719AE}" type="pres">
      <dgm:prSet presAssocID="{6A409316-10DB-404F-8E96-54C6B4F2861B}" presName="parentText" presStyleLbl="node1" presStyleIdx="0" presStyleCnt="1" custScaleY="138375">
        <dgm:presLayoutVars>
          <dgm:chMax val="0"/>
          <dgm:bulletEnabled val="1"/>
        </dgm:presLayoutVars>
      </dgm:prSet>
      <dgm:spPr/>
      <dgm:t>
        <a:bodyPr/>
        <a:lstStyle/>
        <a:p>
          <a:endParaRPr lang="en-US"/>
        </a:p>
      </dgm:t>
    </dgm:pt>
  </dgm:ptLst>
  <dgm:cxnLst>
    <dgm:cxn modelId="{5F9A3CBE-52AB-4B42-8980-70269159B86E}" type="presOf" srcId="{51146E82-535C-48B6-B83A-40B429EDE7AE}" destId="{794D221E-4ED8-4222-A4D6-2BD5AAECE8D0}" srcOrd="0" destOrd="0" presId="urn:microsoft.com/office/officeart/2005/8/layout/vList2"/>
    <dgm:cxn modelId="{39FD6071-8E4E-4688-A8AD-93FEF457CA54}" type="presOf" srcId="{6A409316-10DB-404F-8E96-54C6B4F2861B}" destId="{D4E1B09C-9101-41E6-B8A0-C0B449E719AE}" srcOrd="0" destOrd="0" presId="urn:microsoft.com/office/officeart/2005/8/layout/vList2"/>
    <dgm:cxn modelId="{C547F7E8-38BC-45F0-A137-6130E9CA809A}" srcId="{51146E82-535C-48B6-B83A-40B429EDE7AE}" destId="{6A409316-10DB-404F-8E96-54C6B4F2861B}" srcOrd="0" destOrd="0" parTransId="{F9982EE4-9BBF-4489-A380-2AD436A98889}" sibTransId="{A70D1593-0A7D-4017-858B-0BDCDF27AD1F}"/>
    <dgm:cxn modelId="{28203BB5-5A18-47B9-A340-4B036222F444}" type="presParOf" srcId="{794D221E-4ED8-4222-A4D6-2BD5AAECE8D0}" destId="{D4E1B09C-9101-41E6-B8A0-C0B449E719AE}"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1D255DC-14C6-42EE-8F21-EC15014821F7}" type="doc">
      <dgm:prSet loTypeId="urn:microsoft.com/office/officeart/2008/layout/CaptionedPictures" loCatId="picture" qsTypeId="urn:microsoft.com/office/officeart/2005/8/quickstyle/3d3" qsCatId="3D" csTypeId="urn:microsoft.com/office/officeart/2005/8/colors/accent1_2" csCatId="accent1" phldr="1"/>
      <dgm:spPr/>
    </dgm:pt>
    <dgm:pt modelId="{FCBA8F22-D7C0-428E-9AAA-AB31DE3C76ED}">
      <dgm:prSet phldrT="[Text]" custT="1"/>
      <dgm:spPr>
        <a:solidFill>
          <a:schemeClr val="accent4">
            <a:lumMod val="20000"/>
            <a:lumOff val="80000"/>
          </a:schemeClr>
        </a:solidFill>
      </dgm:spPr>
      <dgm:t>
        <a:bodyPr/>
        <a:lstStyle/>
        <a:p>
          <a:r>
            <a:rPr lang="bn-IN" sz="6000" dirty="0" smtClean="0"/>
            <a:t>আল্লাহ হাফেজ</a:t>
          </a:r>
          <a:endParaRPr lang="en-US" sz="6000" dirty="0"/>
        </a:p>
      </dgm:t>
    </dgm:pt>
    <dgm:pt modelId="{87736629-D735-4889-83B7-80DDFAD52989}" type="parTrans" cxnId="{73DC1D26-B02C-483F-965B-874A5F107540}">
      <dgm:prSet/>
      <dgm:spPr/>
      <dgm:t>
        <a:bodyPr/>
        <a:lstStyle/>
        <a:p>
          <a:endParaRPr lang="en-US"/>
        </a:p>
      </dgm:t>
    </dgm:pt>
    <dgm:pt modelId="{4F9BE3F1-1386-4DEF-90D6-BA96EE474F29}" type="sibTrans" cxnId="{73DC1D26-B02C-483F-965B-874A5F107540}">
      <dgm:prSet/>
      <dgm:spPr/>
      <dgm:t>
        <a:bodyPr/>
        <a:lstStyle/>
        <a:p>
          <a:endParaRPr lang="en-US"/>
        </a:p>
      </dgm:t>
    </dgm:pt>
    <dgm:pt modelId="{5B92C8DE-E8DD-4345-9D53-0FDB4E8C95D1}" type="pres">
      <dgm:prSet presAssocID="{01D255DC-14C6-42EE-8F21-EC15014821F7}" presName="Name0" presStyleCnt="0">
        <dgm:presLayoutVars>
          <dgm:chMax/>
          <dgm:chPref/>
          <dgm:dir/>
        </dgm:presLayoutVars>
      </dgm:prSet>
      <dgm:spPr/>
    </dgm:pt>
    <dgm:pt modelId="{18053F7E-DF81-4BA4-975A-A95DFEC96C17}" type="pres">
      <dgm:prSet presAssocID="{FCBA8F22-D7C0-428E-9AAA-AB31DE3C76ED}" presName="composite" presStyleCnt="0">
        <dgm:presLayoutVars>
          <dgm:chMax val="1"/>
          <dgm:chPref val="1"/>
        </dgm:presLayoutVars>
      </dgm:prSet>
      <dgm:spPr/>
    </dgm:pt>
    <dgm:pt modelId="{CCDAC4EF-CB21-42B0-8263-E99D56CFFC03}" type="pres">
      <dgm:prSet presAssocID="{FCBA8F22-D7C0-428E-9AAA-AB31DE3C76ED}" presName="Accent" presStyleLbl="trAlignAcc1" presStyleIdx="0" presStyleCnt="1" custScaleX="103587">
        <dgm:presLayoutVars>
          <dgm:chMax val="0"/>
          <dgm:chPref val="0"/>
        </dgm:presLayoutVars>
      </dgm:prSet>
      <dgm:spPr>
        <a:blipFill rotWithShape="0">
          <a:blip xmlns:r="http://schemas.openxmlformats.org/officeDocument/2006/relationships" r:embed="rId1"/>
          <a:tile tx="0" ty="0" sx="100000" sy="100000" flip="none" algn="tl"/>
        </a:blipFill>
      </dgm:spPr>
    </dgm:pt>
    <dgm:pt modelId="{A5F6142A-B4F3-4504-BB8E-5167A2435F27}" type="pres">
      <dgm:prSet presAssocID="{FCBA8F22-D7C0-428E-9AAA-AB31DE3C76ED}" presName="Image" presStyleLbl="alignImgPlace1" presStyleIdx="0" presStyleCnt="1" custScaleY="112308">
        <dgm:presLayoutVars>
          <dgm:chMax val="0"/>
          <dgm:chPref val="0"/>
        </dgm:presLayoutVars>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E1759EE2-7388-4651-AE56-668548266863}" type="pres">
      <dgm:prSet presAssocID="{FCBA8F22-D7C0-428E-9AAA-AB31DE3C76ED}" presName="ChildComposite" presStyleCnt="0"/>
      <dgm:spPr/>
    </dgm:pt>
    <dgm:pt modelId="{C3815C1D-DF59-465E-B4D5-ABC6F29BACEC}" type="pres">
      <dgm:prSet presAssocID="{FCBA8F22-D7C0-428E-9AAA-AB31DE3C76ED}" presName="Child" presStyleLbl="node1" presStyleIdx="0" presStyleCnt="0">
        <dgm:presLayoutVars>
          <dgm:chMax val="0"/>
          <dgm:chPref val="0"/>
          <dgm:bulletEnabled val="1"/>
        </dgm:presLayoutVars>
      </dgm:prSet>
      <dgm:spPr/>
    </dgm:pt>
    <dgm:pt modelId="{1B675795-C2C4-43E6-BB65-0D98C9910103}" type="pres">
      <dgm:prSet presAssocID="{FCBA8F22-D7C0-428E-9AAA-AB31DE3C76ED}" presName="Parent" presStyleLbl="revTx" presStyleIdx="0" presStyleCnt="1" custScaleX="112952" custScaleY="84417" custLinFactNeighborX="804" custLinFactNeighborY="28104">
        <dgm:presLayoutVars>
          <dgm:chMax val="1"/>
          <dgm:chPref val="0"/>
          <dgm:bulletEnabled val="1"/>
        </dgm:presLayoutVars>
      </dgm:prSet>
      <dgm:spPr/>
      <dgm:t>
        <a:bodyPr/>
        <a:lstStyle/>
        <a:p>
          <a:endParaRPr lang="en-US"/>
        </a:p>
      </dgm:t>
    </dgm:pt>
  </dgm:ptLst>
  <dgm:cxnLst>
    <dgm:cxn modelId="{73DC1D26-B02C-483F-965B-874A5F107540}" srcId="{01D255DC-14C6-42EE-8F21-EC15014821F7}" destId="{FCBA8F22-D7C0-428E-9AAA-AB31DE3C76ED}" srcOrd="0" destOrd="0" parTransId="{87736629-D735-4889-83B7-80DDFAD52989}" sibTransId="{4F9BE3F1-1386-4DEF-90D6-BA96EE474F29}"/>
    <dgm:cxn modelId="{B3F9F4BB-D437-4741-AD5A-E3BB20A9E408}" type="presOf" srcId="{01D255DC-14C6-42EE-8F21-EC15014821F7}" destId="{5B92C8DE-E8DD-4345-9D53-0FDB4E8C95D1}" srcOrd="0" destOrd="0" presId="urn:microsoft.com/office/officeart/2008/layout/CaptionedPictures"/>
    <dgm:cxn modelId="{2524D096-A7F3-4A8B-B339-8CD098163BD7}" type="presOf" srcId="{FCBA8F22-D7C0-428E-9AAA-AB31DE3C76ED}" destId="{1B675795-C2C4-43E6-BB65-0D98C9910103}" srcOrd="0" destOrd="0" presId="urn:microsoft.com/office/officeart/2008/layout/CaptionedPictures"/>
    <dgm:cxn modelId="{A9EFF901-045F-450C-9E29-375249F7B3A4}" type="presParOf" srcId="{5B92C8DE-E8DD-4345-9D53-0FDB4E8C95D1}" destId="{18053F7E-DF81-4BA4-975A-A95DFEC96C17}" srcOrd="0" destOrd="0" presId="urn:microsoft.com/office/officeart/2008/layout/CaptionedPictures"/>
    <dgm:cxn modelId="{F1741166-C8FC-4C0C-B332-1DBF95F2DB90}" type="presParOf" srcId="{18053F7E-DF81-4BA4-975A-A95DFEC96C17}" destId="{CCDAC4EF-CB21-42B0-8263-E99D56CFFC03}" srcOrd="0" destOrd="0" presId="urn:microsoft.com/office/officeart/2008/layout/CaptionedPictures"/>
    <dgm:cxn modelId="{F8E4103B-A742-4BEA-806A-19B401E34AC0}" type="presParOf" srcId="{18053F7E-DF81-4BA4-975A-A95DFEC96C17}" destId="{A5F6142A-B4F3-4504-BB8E-5167A2435F27}" srcOrd="1" destOrd="0" presId="urn:microsoft.com/office/officeart/2008/layout/CaptionedPictures"/>
    <dgm:cxn modelId="{65761DFB-01A7-48E0-9213-5968D7B7522B}" type="presParOf" srcId="{18053F7E-DF81-4BA4-975A-A95DFEC96C17}" destId="{E1759EE2-7388-4651-AE56-668548266863}" srcOrd="2" destOrd="0" presId="urn:microsoft.com/office/officeart/2008/layout/CaptionedPictures"/>
    <dgm:cxn modelId="{627F7D71-5685-4ADC-A62A-6CC07B96C040}" type="presParOf" srcId="{E1759EE2-7388-4651-AE56-668548266863}" destId="{C3815C1D-DF59-465E-B4D5-ABC6F29BACEC}" srcOrd="0" destOrd="0" presId="urn:microsoft.com/office/officeart/2008/layout/CaptionedPictures"/>
    <dgm:cxn modelId="{528E021B-5A78-45F6-B10F-5F8751C77501}" type="presParOf" srcId="{E1759EE2-7388-4651-AE56-668548266863}" destId="{1B675795-C2C4-43E6-BB65-0D98C9910103}" srcOrd="1" destOrd="0" presId="urn:microsoft.com/office/officeart/2008/layout/CaptionedPictures"/>
  </dgm:cxnLst>
  <dgm:bg>
    <a:solidFill>
      <a:srgbClr val="CC3300"/>
    </a:solidFill>
  </dgm:bg>
  <dgm:whole>
    <a:ln w="76200">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FC1FB6-19FF-42C3-AA53-69DC10EF5D8E}" type="doc">
      <dgm:prSet loTypeId="urn:microsoft.com/office/officeart/2005/8/layout/matrix3" loCatId="matrix" qsTypeId="urn:microsoft.com/office/officeart/2005/8/quickstyle/3d3" qsCatId="3D" csTypeId="urn:microsoft.com/office/officeart/2005/8/colors/accent1_2" csCatId="accent1" phldr="1"/>
      <dgm:spPr/>
      <dgm:t>
        <a:bodyPr/>
        <a:lstStyle/>
        <a:p>
          <a:endParaRPr lang="en-US"/>
        </a:p>
      </dgm:t>
    </dgm:pt>
    <dgm:pt modelId="{FBAD25F3-4A52-405B-AE59-657258447B15}">
      <dgm:prSet/>
      <dgm:spPr>
        <a:solidFill>
          <a:schemeClr val="accent4">
            <a:lumMod val="20000"/>
            <a:lumOff val="80000"/>
          </a:schemeClr>
        </a:solidFill>
      </dgm:spPr>
      <dgm:t>
        <a:bodyPr/>
        <a:lstStyle/>
        <a:p>
          <a:pPr rtl="0"/>
          <a:r>
            <a:rPr lang="en-US" dirty="0" err="1" smtClean="0">
              <a:solidFill>
                <a:schemeClr val="tx1"/>
              </a:solidFill>
            </a:rPr>
            <a:t>অপরাধ</a:t>
          </a:r>
          <a:endParaRPr lang="en-US" dirty="0">
            <a:solidFill>
              <a:schemeClr val="tx1"/>
            </a:solidFill>
          </a:endParaRPr>
        </a:p>
      </dgm:t>
    </dgm:pt>
    <dgm:pt modelId="{878CB84D-9941-4291-AD15-2BF5CAABC565}" type="parTrans" cxnId="{60C4E11F-70CD-453E-85F5-102A179BA740}">
      <dgm:prSet/>
      <dgm:spPr/>
      <dgm:t>
        <a:bodyPr/>
        <a:lstStyle/>
        <a:p>
          <a:endParaRPr lang="en-US"/>
        </a:p>
      </dgm:t>
    </dgm:pt>
    <dgm:pt modelId="{E9C80C37-EA48-44AE-A60B-DA07BF0891D0}" type="sibTrans" cxnId="{60C4E11F-70CD-453E-85F5-102A179BA740}">
      <dgm:prSet/>
      <dgm:spPr/>
      <dgm:t>
        <a:bodyPr/>
        <a:lstStyle/>
        <a:p>
          <a:endParaRPr lang="en-US"/>
        </a:p>
      </dgm:t>
    </dgm:pt>
    <dgm:pt modelId="{695FEE9E-7D77-4336-85DC-87C184FD9893}">
      <dgm:prSet/>
      <dgm:spPr>
        <a:solidFill>
          <a:schemeClr val="accent4">
            <a:lumMod val="20000"/>
            <a:lumOff val="80000"/>
          </a:schemeClr>
        </a:solidFill>
      </dgm:spPr>
      <dgm:t>
        <a:bodyPr/>
        <a:lstStyle/>
        <a:p>
          <a:pPr rtl="0"/>
          <a:r>
            <a:rPr lang="en-US" dirty="0" smtClean="0">
              <a:solidFill>
                <a:schemeClr val="tx1"/>
              </a:solidFill>
            </a:rPr>
            <a:t>Crime</a:t>
          </a:r>
          <a:endParaRPr lang="en-US" dirty="0">
            <a:solidFill>
              <a:schemeClr val="tx1"/>
            </a:solidFill>
          </a:endParaRPr>
        </a:p>
      </dgm:t>
    </dgm:pt>
    <dgm:pt modelId="{CEA84E39-D890-4B65-81D3-F1B38C732F15}" type="parTrans" cxnId="{CEC81F3D-405D-41D1-994B-CB5BC666E046}">
      <dgm:prSet/>
      <dgm:spPr/>
      <dgm:t>
        <a:bodyPr/>
        <a:lstStyle/>
        <a:p>
          <a:endParaRPr lang="en-US"/>
        </a:p>
      </dgm:t>
    </dgm:pt>
    <dgm:pt modelId="{7AFCCC99-252A-465C-B6A3-DA5A11A61F3D}" type="sibTrans" cxnId="{CEC81F3D-405D-41D1-994B-CB5BC666E046}">
      <dgm:prSet/>
      <dgm:spPr/>
      <dgm:t>
        <a:bodyPr/>
        <a:lstStyle/>
        <a:p>
          <a:endParaRPr lang="en-US"/>
        </a:p>
      </dgm:t>
    </dgm:pt>
    <dgm:pt modelId="{BB445A7D-C623-4760-A59F-0A31BC244357}">
      <dgm:prSet/>
      <dgm:spPr>
        <a:solidFill>
          <a:schemeClr val="accent4">
            <a:lumMod val="75000"/>
          </a:schemeClr>
        </a:solidFill>
      </dgm:spPr>
      <dgm:t>
        <a:bodyPr/>
        <a:lstStyle/>
        <a:p>
          <a:r>
            <a:rPr lang="en-US" dirty="0" smtClean="0">
              <a:solidFill>
                <a:schemeClr val="tx1"/>
              </a:solidFill>
            </a:rPr>
            <a:t>Crime</a:t>
          </a:r>
          <a:endParaRPr lang="en-US" dirty="0">
            <a:solidFill>
              <a:schemeClr val="tx1"/>
            </a:solidFill>
          </a:endParaRPr>
        </a:p>
      </dgm:t>
    </dgm:pt>
    <dgm:pt modelId="{DE137D13-3964-4E4F-9A9B-F3B1C9B24C73}" type="parTrans" cxnId="{2F0FE2DE-3700-4053-A77C-0EC8D7480676}">
      <dgm:prSet/>
      <dgm:spPr/>
      <dgm:t>
        <a:bodyPr/>
        <a:lstStyle/>
        <a:p>
          <a:endParaRPr lang="en-US"/>
        </a:p>
      </dgm:t>
    </dgm:pt>
    <dgm:pt modelId="{224B84FB-090E-48C2-9B01-99946642F0D7}" type="sibTrans" cxnId="{2F0FE2DE-3700-4053-A77C-0EC8D7480676}">
      <dgm:prSet/>
      <dgm:spPr/>
      <dgm:t>
        <a:bodyPr/>
        <a:lstStyle/>
        <a:p>
          <a:endParaRPr lang="en-US"/>
        </a:p>
      </dgm:t>
    </dgm:pt>
    <dgm:pt modelId="{DA2714FC-FCBD-4F41-BB10-83B9F7B8B155}">
      <dgm:prSet/>
      <dgm:spPr>
        <a:solidFill>
          <a:schemeClr val="accent2">
            <a:lumMod val="60000"/>
            <a:lumOff val="40000"/>
          </a:schemeClr>
        </a:solidFill>
      </dgm:spPr>
      <dgm:t>
        <a:bodyPr/>
        <a:lstStyle/>
        <a:p>
          <a:r>
            <a:rPr lang="en-US" dirty="0" err="1" smtClean="0">
              <a:solidFill>
                <a:schemeClr val="tx1"/>
              </a:solidFill>
            </a:rPr>
            <a:t>অপরাধ</a:t>
          </a:r>
          <a:endParaRPr lang="en-US" dirty="0">
            <a:solidFill>
              <a:schemeClr val="tx1"/>
            </a:solidFill>
          </a:endParaRPr>
        </a:p>
      </dgm:t>
    </dgm:pt>
    <dgm:pt modelId="{A930DD82-11E7-4241-AEE9-0AA5A1055954}" type="parTrans" cxnId="{89529536-4DF5-49CB-A444-6DEEE2038600}">
      <dgm:prSet/>
      <dgm:spPr/>
      <dgm:t>
        <a:bodyPr/>
        <a:lstStyle/>
        <a:p>
          <a:endParaRPr lang="en-US"/>
        </a:p>
      </dgm:t>
    </dgm:pt>
    <dgm:pt modelId="{5C45EDE3-BB35-49CF-9CA0-AE52A6A15764}" type="sibTrans" cxnId="{89529536-4DF5-49CB-A444-6DEEE2038600}">
      <dgm:prSet/>
      <dgm:spPr/>
      <dgm:t>
        <a:bodyPr/>
        <a:lstStyle/>
        <a:p>
          <a:endParaRPr lang="en-US"/>
        </a:p>
      </dgm:t>
    </dgm:pt>
    <dgm:pt modelId="{00194D68-E921-45CC-B05E-32AD960B27B5}" type="pres">
      <dgm:prSet presAssocID="{A9FC1FB6-19FF-42C3-AA53-69DC10EF5D8E}" presName="matrix" presStyleCnt="0">
        <dgm:presLayoutVars>
          <dgm:chMax val="1"/>
          <dgm:dir/>
          <dgm:resizeHandles val="exact"/>
        </dgm:presLayoutVars>
      </dgm:prSet>
      <dgm:spPr/>
      <dgm:t>
        <a:bodyPr/>
        <a:lstStyle/>
        <a:p>
          <a:endParaRPr lang="en-US"/>
        </a:p>
      </dgm:t>
    </dgm:pt>
    <dgm:pt modelId="{C85D7CAF-0A4D-40F1-9D5D-6AE4F6452139}" type="pres">
      <dgm:prSet presAssocID="{A9FC1FB6-19FF-42C3-AA53-69DC10EF5D8E}" presName="diamond" presStyleLbl="bgShp" presStyleIdx="0" presStyleCnt="1" custScaleX="118358"/>
      <dgm:spPr>
        <a:solidFill>
          <a:srgbClr val="F3CFEB"/>
        </a:solidFill>
        <a:ln w="76200">
          <a:solidFill>
            <a:srgbClr val="00B050"/>
          </a:solidFill>
        </a:ln>
      </dgm:spPr>
      <dgm:t>
        <a:bodyPr/>
        <a:lstStyle/>
        <a:p>
          <a:endParaRPr lang="en-US"/>
        </a:p>
      </dgm:t>
    </dgm:pt>
    <dgm:pt modelId="{4F5A7CCF-3DB0-4DBB-9B49-5F1B89361C4F}" type="pres">
      <dgm:prSet presAssocID="{A9FC1FB6-19FF-42C3-AA53-69DC10EF5D8E}" presName="quad1" presStyleLbl="node1" presStyleIdx="0" presStyleCnt="4" custLinFactNeighborX="1239" custLinFactNeighborY="1858">
        <dgm:presLayoutVars>
          <dgm:chMax val="0"/>
          <dgm:chPref val="0"/>
          <dgm:bulletEnabled val="1"/>
        </dgm:presLayoutVars>
      </dgm:prSet>
      <dgm:spPr/>
      <dgm:t>
        <a:bodyPr/>
        <a:lstStyle/>
        <a:p>
          <a:endParaRPr lang="en-US"/>
        </a:p>
      </dgm:t>
    </dgm:pt>
    <dgm:pt modelId="{593EBD49-7936-4B26-AA28-9F3A1129ABFC}" type="pres">
      <dgm:prSet presAssocID="{A9FC1FB6-19FF-42C3-AA53-69DC10EF5D8E}" presName="quad2" presStyleLbl="node1" presStyleIdx="1" presStyleCnt="4">
        <dgm:presLayoutVars>
          <dgm:chMax val="0"/>
          <dgm:chPref val="0"/>
          <dgm:bulletEnabled val="1"/>
        </dgm:presLayoutVars>
      </dgm:prSet>
      <dgm:spPr/>
      <dgm:t>
        <a:bodyPr/>
        <a:lstStyle/>
        <a:p>
          <a:endParaRPr lang="en-US"/>
        </a:p>
      </dgm:t>
    </dgm:pt>
    <dgm:pt modelId="{E8DA6D93-38A0-48A2-A928-51804D1896DF}" type="pres">
      <dgm:prSet presAssocID="{A9FC1FB6-19FF-42C3-AA53-69DC10EF5D8E}" presName="quad3" presStyleLbl="node1" presStyleIdx="2" presStyleCnt="4" custLinFactNeighborX="1858" custLinFactNeighborY="2477">
        <dgm:presLayoutVars>
          <dgm:chMax val="0"/>
          <dgm:chPref val="0"/>
          <dgm:bulletEnabled val="1"/>
        </dgm:presLayoutVars>
      </dgm:prSet>
      <dgm:spPr/>
      <dgm:t>
        <a:bodyPr/>
        <a:lstStyle/>
        <a:p>
          <a:endParaRPr lang="en-US"/>
        </a:p>
      </dgm:t>
    </dgm:pt>
    <dgm:pt modelId="{48D688C7-C6C5-4DE1-A4F5-907CF7BF929C}" type="pres">
      <dgm:prSet presAssocID="{A9FC1FB6-19FF-42C3-AA53-69DC10EF5D8E}" presName="quad4" presStyleLbl="node1" presStyleIdx="3" presStyleCnt="4">
        <dgm:presLayoutVars>
          <dgm:chMax val="0"/>
          <dgm:chPref val="0"/>
          <dgm:bulletEnabled val="1"/>
        </dgm:presLayoutVars>
      </dgm:prSet>
      <dgm:spPr/>
      <dgm:t>
        <a:bodyPr/>
        <a:lstStyle/>
        <a:p>
          <a:endParaRPr lang="en-US"/>
        </a:p>
      </dgm:t>
    </dgm:pt>
  </dgm:ptLst>
  <dgm:cxnLst>
    <dgm:cxn modelId="{FE2359E9-9FD2-4FDE-82FD-B3C572FF2480}" type="presOf" srcId="{A9FC1FB6-19FF-42C3-AA53-69DC10EF5D8E}" destId="{00194D68-E921-45CC-B05E-32AD960B27B5}" srcOrd="0" destOrd="0" presId="urn:microsoft.com/office/officeart/2005/8/layout/matrix3"/>
    <dgm:cxn modelId="{2F0FE2DE-3700-4053-A77C-0EC8D7480676}" srcId="{A9FC1FB6-19FF-42C3-AA53-69DC10EF5D8E}" destId="{BB445A7D-C623-4760-A59F-0A31BC244357}" srcOrd="2" destOrd="0" parTransId="{DE137D13-3964-4E4F-9A9B-F3B1C9B24C73}" sibTransId="{224B84FB-090E-48C2-9B01-99946642F0D7}"/>
    <dgm:cxn modelId="{7CAD4A41-013E-4299-BA65-74A45E0C285E}" type="presOf" srcId="{FBAD25F3-4A52-405B-AE59-657258447B15}" destId="{4F5A7CCF-3DB0-4DBB-9B49-5F1B89361C4F}" srcOrd="0" destOrd="0" presId="urn:microsoft.com/office/officeart/2005/8/layout/matrix3"/>
    <dgm:cxn modelId="{CEC81F3D-405D-41D1-994B-CB5BC666E046}" srcId="{A9FC1FB6-19FF-42C3-AA53-69DC10EF5D8E}" destId="{695FEE9E-7D77-4336-85DC-87C184FD9893}" srcOrd="1" destOrd="0" parTransId="{CEA84E39-D890-4B65-81D3-F1B38C732F15}" sibTransId="{7AFCCC99-252A-465C-B6A3-DA5A11A61F3D}"/>
    <dgm:cxn modelId="{89529536-4DF5-49CB-A444-6DEEE2038600}" srcId="{A9FC1FB6-19FF-42C3-AA53-69DC10EF5D8E}" destId="{DA2714FC-FCBD-4F41-BB10-83B9F7B8B155}" srcOrd="3" destOrd="0" parTransId="{A930DD82-11E7-4241-AEE9-0AA5A1055954}" sibTransId="{5C45EDE3-BB35-49CF-9CA0-AE52A6A15764}"/>
    <dgm:cxn modelId="{60C4E11F-70CD-453E-85F5-102A179BA740}" srcId="{A9FC1FB6-19FF-42C3-AA53-69DC10EF5D8E}" destId="{FBAD25F3-4A52-405B-AE59-657258447B15}" srcOrd="0" destOrd="0" parTransId="{878CB84D-9941-4291-AD15-2BF5CAABC565}" sibTransId="{E9C80C37-EA48-44AE-A60B-DA07BF0891D0}"/>
    <dgm:cxn modelId="{D4E0A654-B22A-4808-A11F-0B34F4D7B0FB}" type="presOf" srcId="{BB445A7D-C623-4760-A59F-0A31BC244357}" destId="{E8DA6D93-38A0-48A2-A928-51804D1896DF}" srcOrd="0" destOrd="0" presId="urn:microsoft.com/office/officeart/2005/8/layout/matrix3"/>
    <dgm:cxn modelId="{55F1CBD3-FA92-4138-B9D4-556F944FB99E}" type="presOf" srcId="{695FEE9E-7D77-4336-85DC-87C184FD9893}" destId="{593EBD49-7936-4B26-AA28-9F3A1129ABFC}" srcOrd="0" destOrd="0" presId="urn:microsoft.com/office/officeart/2005/8/layout/matrix3"/>
    <dgm:cxn modelId="{4F723886-22BA-48CF-99FF-4165CF1A6630}" type="presOf" srcId="{DA2714FC-FCBD-4F41-BB10-83B9F7B8B155}" destId="{48D688C7-C6C5-4DE1-A4F5-907CF7BF929C}" srcOrd="0" destOrd="0" presId="urn:microsoft.com/office/officeart/2005/8/layout/matrix3"/>
    <dgm:cxn modelId="{2A2B95E2-D349-4360-8530-C79A55EFD02E}" type="presParOf" srcId="{00194D68-E921-45CC-B05E-32AD960B27B5}" destId="{C85D7CAF-0A4D-40F1-9D5D-6AE4F6452139}" srcOrd="0" destOrd="0" presId="urn:microsoft.com/office/officeart/2005/8/layout/matrix3"/>
    <dgm:cxn modelId="{C62B4C36-D8DF-4597-9F65-6B26745EBB76}" type="presParOf" srcId="{00194D68-E921-45CC-B05E-32AD960B27B5}" destId="{4F5A7CCF-3DB0-4DBB-9B49-5F1B89361C4F}" srcOrd="1" destOrd="0" presId="urn:microsoft.com/office/officeart/2005/8/layout/matrix3"/>
    <dgm:cxn modelId="{F5F40BC0-AC0F-407B-A1D7-52E212692407}" type="presParOf" srcId="{00194D68-E921-45CC-B05E-32AD960B27B5}" destId="{593EBD49-7936-4B26-AA28-9F3A1129ABFC}" srcOrd="2" destOrd="0" presId="urn:microsoft.com/office/officeart/2005/8/layout/matrix3"/>
    <dgm:cxn modelId="{914419FE-CB7C-4C39-A3E2-F33DF45B1079}" type="presParOf" srcId="{00194D68-E921-45CC-B05E-32AD960B27B5}" destId="{E8DA6D93-38A0-48A2-A928-51804D1896DF}" srcOrd="3" destOrd="0" presId="urn:microsoft.com/office/officeart/2005/8/layout/matrix3"/>
    <dgm:cxn modelId="{7B2A68A4-05F6-4157-92A8-A110B8A24512}" type="presParOf" srcId="{00194D68-E921-45CC-B05E-32AD960B27B5}" destId="{48D688C7-C6C5-4DE1-A4F5-907CF7BF929C}" srcOrd="4" destOrd="0" presId="urn:microsoft.com/office/officeart/2005/8/layout/matrix3"/>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925286-558A-4495-9D03-68192C477604}" type="doc">
      <dgm:prSet loTypeId="urn:microsoft.com/office/officeart/2005/8/layout/hProcess9" loCatId="process"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445B8169-EC7A-45C0-8E67-F9021551E96F}">
      <dgm:prSet custT="1"/>
      <dgm:spPr>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en-US" sz="4800" dirty="0" err="1" smtClean="0">
              <a:solidFill>
                <a:schemeClr val="tx1"/>
              </a:solidFill>
            </a:rPr>
            <a:t>বিষয়বস্তু</a:t>
          </a:r>
          <a:r>
            <a:rPr lang="en-US" sz="4800" dirty="0" smtClean="0">
              <a:solidFill>
                <a:schemeClr val="tx1"/>
              </a:solidFill>
            </a:rPr>
            <a:t> </a:t>
          </a:r>
          <a:r>
            <a:rPr lang="en-US" sz="4800" dirty="0" err="1" smtClean="0">
              <a:solidFill>
                <a:schemeClr val="tx1"/>
              </a:solidFill>
            </a:rPr>
            <a:t>আলোচনা</a:t>
          </a:r>
          <a:endParaRPr lang="bn-IN" sz="4800" dirty="0" smtClean="0">
            <a:solidFill>
              <a:schemeClr val="tx1"/>
            </a:solidFill>
          </a:endParaRPr>
        </a:p>
        <a:p>
          <a:pPr rtl="0"/>
          <a:r>
            <a:rPr lang="bn-IN" sz="2400" b="0" dirty="0" smtClean="0">
              <a:solidFill>
                <a:schemeClr val="tx1"/>
              </a:solidFill>
            </a:rPr>
            <a:t>(১০মিনিট)</a:t>
          </a:r>
          <a:endParaRPr lang="en-US" sz="5400" b="0" dirty="0">
            <a:solidFill>
              <a:schemeClr val="tx1"/>
            </a:solidFill>
          </a:endParaRPr>
        </a:p>
      </dgm:t>
    </dgm:pt>
    <dgm:pt modelId="{B4D6445D-1EF6-4FBD-9766-8AE4ADA6413A}" type="parTrans" cxnId="{84FD2FC8-9AFA-4BDB-87AA-255E1D9E20E4}">
      <dgm:prSet/>
      <dgm:spPr/>
      <dgm:t>
        <a:bodyPr/>
        <a:lstStyle/>
        <a:p>
          <a:endParaRPr lang="en-US"/>
        </a:p>
      </dgm:t>
    </dgm:pt>
    <dgm:pt modelId="{6A597903-3FF5-4495-BA08-2D0E75F4A878}" type="sibTrans" cxnId="{84FD2FC8-9AFA-4BDB-87AA-255E1D9E20E4}">
      <dgm:prSet/>
      <dgm:spPr/>
      <dgm:t>
        <a:bodyPr/>
        <a:lstStyle/>
        <a:p>
          <a:endParaRPr lang="en-US"/>
        </a:p>
      </dgm:t>
    </dgm:pt>
    <dgm:pt modelId="{9E9E293F-ED88-477A-9E19-77E058E07EF4}" type="pres">
      <dgm:prSet presAssocID="{B4925286-558A-4495-9D03-68192C477604}" presName="CompostProcess" presStyleCnt="0">
        <dgm:presLayoutVars>
          <dgm:dir/>
          <dgm:resizeHandles val="exact"/>
        </dgm:presLayoutVars>
      </dgm:prSet>
      <dgm:spPr/>
      <dgm:t>
        <a:bodyPr/>
        <a:lstStyle/>
        <a:p>
          <a:endParaRPr lang="en-US"/>
        </a:p>
      </dgm:t>
    </dgm:pt>
    <dgm:pt modelId="{9CFF9FE1-6B19-4835-AE65-99A57B6194A9}" type="pres">
      <dgm:prSet presAssocID="{B4925286-558A-4495-9D03-68192C477604}" presName="arrow" presStyleLbl="bgShp" presStyleIdx="0" presStyleCnt="1" custScaleX="108289"/>
      <dgm:spPr>
        <a:solidFill>
          <a:srgbClr val="FF6699"/>
        </a:solidFill>
        <a:ln w="762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B1AFA7CF-E008-4A19-B323-57EBE69E4883}" type="pres">
      <dgm:prSet presAssocID="{B4925286-558A-4495-9D03-68192C477604}"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08B3C12D-B252-4F4B-B5B4-336C730A73E4}" type="pres">
      <dgm:prSet presAssocID="{445B8169-EC7A-45C0-8E67-F9021551E96F}" presName="textNode" presStyleLbl="node1" presStyleIdx="0" presStyleCnt="1" custScaleX="137549" custScaleY="250000" custLinFactNeighborX="1411" custLinFactNeighborY="-4386">
        <dgm:presLayoutVars>
          <dgm:bulletEnabled val="1"/>
        </dgm:presLayoutVars>
      </dgm:prSet>
      <dgm:spPr/>
      <dgm:t>
        <a:bodyPr/>
        <a:lstStyle/>
        <a:p>
          <a:endParaRPr lang="en-US"/>
        </a:p>
      </dgm:t>
    </dgm:pt>
  </dgm:ptLst>
  <dgm:cxnLst>
    <dgm:cxn modelId="{80B43E72-AF65-4036-807B-E6756115276E}" type="presOf" srcId="{B4925286-558A-4495-9D03-68192C477604}" destId="{9E9E293F-ED88-477A-9E19-77E058E07EF4}" srcOrd="0" destOrd="0" presId="urn:microsoft.com/office/officeart/2005/8/layout/hProcess9"/>
    <dgm:cxn modelId="{84FD2FC8-9AFA-4BDB-87AA-255E1D9E20E4}" srcId="{B4925286-558A-4495-9D03-68192C477604}" destId="{445B8169-EC7A-45C0-8E67-F9021551E96F}" srcOrd="0" destOrd="0" parTransId="{B4D6445D-1EF6-4FBD-9766-8AE4ADA6413A}" sibTransId="{6A597903-3FF5-4495-BA08-2D0E75F4A878}"/>
    <dgm:cxn modelId="{BEE77597-2504-4895-899D-791F3D64C73F}" type="presOf" srcId="{445B8169-EC7A-45C0-8E67-F9021551E96F}" destId="{08B3C12D-B252-4F4B-B5B4-336C730A73E4}" srcOrd="0" destOrd="0" presId="urn:microsoft.com/office/officeart/2005/8/layout/hProcess9"/>
    <dgm:cxn modelId="{3611CE74-56BE-4260-AA57-4C2F45FFF3FB}" type="presParOf" srcId="{9E9E293F-ED88-477A-9E19-77E058E07EF4}" destId="{9CFF9FE1-6B19-4835-AE65-99A57B6194A9}" srcOrd="0" destOrd="0" presId="urn:microsoft.com/office/officeart/2005/8/layout/hProcess9"/>
    <dgm:cxn modelId="{C8C505F2-399C-468C-9A99-C522EDE80D85}" type="presParOf" srcId="{9E9E293F-ED88-477A-9E19-77E058E07EF4}" destId="{B1AFA7CF-E008-4A19-B323-57EBE69E4883}" srcOrd="1" destOrd="0" presId="urn:microsoft.com/office/officeart/2005/8/layout/hProcess9"/>
    <dgm:cxn modelId="{6F9B66F5-50AE-4D52-A6A2-5109E8579153}" type="presParOf" srcId="{B1AFA7CF-E008-4A19-B323-57EBE69E4883}" destId="{08B3C12D-B252-4F4B-B5B4-336C730A73E4}" srcOrd="0" destOrd="0" presId="urn:microsoft.com/office/officeart/2005/8/layout/hProcess9"/>
  </dgm:cxnLst>
  <dgm:bg>
    <a:solidFill>
      <a:srgbClr val="00B050"/>
    </a:solidFill>
  </dgm:bg>
  <dgm:whole>
    <a:ln w="7620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D0E693-24A9-40D6-8392-046EFD2E182C}"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en-US"/>
        </a:p>
      </dgm:t>
    </dgm:pt>
    <dgm:pt modelId="{834C04A0-F6A5-495C-BC15-D515B4E3363F}">
      <dgm:prSet custT="1"/>
      <dgm:spPr>
        <a:solidFill>
          <a:schemeClr val="accent4">
            <a:lumMod val="20000"/>
            <a:lumOff val="80000"/>
          </a:schemeClr>
        </a:solidFill>
      </dgm:spPr>
      <dgm:t>
        <a:bodyPr/>
        <a:lstStyle/>
        <a:p>
          <a:pPr rtl="0"/>
          <a:r>
            <a:rPr lang="bn-IN" sz="3200" dirty="0" smtClean="0">
              <a:solidFill>
                <a:srgbClr val="CC00CC"/>
              </a:solidFill>
            </a:rPr>
            <a:t>উত্তর</a:t>
          </a:r>
          <a:endParaRPr lang="en-US" sz="3200" dirty="0">
            <a:solidFill>
              <a:srgbClr val="CC00CC"/>
            </a:solidFill>
          </a:endParaRPr>
        </a:p>
      </dgm:t>
    </dgm:pt>
    <dgm:pt modelId="{484CF7EF-EFAB-4D7F-8EAE-E37BEFCF033A}" type="parTrans" cxnId="{0D398B7E-9AB2-469E-80BA-B8C1D3463D9C}">
      <dgm:prSet/>
      <dgm:spPr/>
      <dgm:t>
        <a:bodyPr/>
        <a:lstStyle/>
        <a:p>
          <a:endParaRPr lang="en-US"/>
        </a:p>
      </dgm:t>
    </dgm:pt>
    <dgm:pt modelId="{04AB3916-FCA3-416C-A05B-89847AA197F5}" type="sibTrans" cxnId="{0D398B7E-9AB2-469E-80BA-B8C1D3463D9C}">
      <dgm:prSet/>
      <dgm:spPr/>
      <dgm:t>
        <a:bodyPr/>
        <a:lstStyle/>
        <a:p>
          <a:endParaRPr lang="en-US"/>
        </a:p>
      </dgm:t>
    </dgm:pt>
    <dgm:pt modelId="{52A7D9B9-F2B5-4207-AF63-5C2B092BFCD5}" type="pres">
      <dgm:prSet presAssocID="{D8D0E693-24A9-40D6-8392-046EFD2E182C}" presName="CompostProcess" presStyleCnt="0">
        <dgm:presLayoutVars>
          <dgm:dir/>
          <dgm:resizeHandles val="exact"/>
        </dgm:presLayoutVars>
      </dgm:prSet>
      <dgm:spPr/>
      <dgm:t>
        <a:bodyPr/>
        <a:lstStyle/>
        <a:p>
          <a:endParaRPr lang="en-US"/>
        </a:p>
      </dgm:t>
    </dgm:pt>
    <dgm:pt modelId="{4A2A4738-48D8-4F61-A643-17B9A721031F}" type="pres">
      <dgm:prSet presAssocID="{D8D0E693-24A9-40D6-8392-046EFD2E182C}" presName="arrow" presStyleLbl="bgShp" presStyleIdx="0" presStyleCnt="1"/>
      <dgm:spPr>
        <a:solidFill>
          <a:srgbClr val="F3CFEB"/>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52400" prstMaterial="matte">
          <a:bevelT w="127000" h="63500"/>
        </a:sp3d>
      </dgm:spPr>
      <dgm:t>
        <a:bodyPr/>
        <a:lstStyle/>
        <a:p>
          <a:endParaRPr lang="en-US"/>
        </a:p>
      </dgm:t>
    </dgm:pt>
    <dgm:pt modelId="{0FDEAA77-5688-4560-B04F-374090093050}" type="pres">
      <dgm:prSet presAssocID="{D8D0E693-24A9-40D6-8392-046EFD2E182C}" presName="linearProcess" presStyleCnt="0"/>
      <dgm:spPr/>
    </dgm:pt>
    <dgm:pt modelId="{D3FAD30E-6EAD-4D70-ADFC-8F2C6A16DADE}" type="pres">
      <dgm:prSet presAssocID="{834C04A0-F6A5-495C-BC15-D515B4E3363F}" presName="textNode" presStyleLbl="node1" presStyleIdx="0" presStyleCnt="1" custScaleY="250000">
        <dgm:presLayoutVars>
          <dgm:bulletEnabled val="1"/>
        </dgm:presLayoutVars>
      </dgm:prSet>
      <dgm:spPr/>
      <dgm:t>
        <a:bodyPr/>
        <a:lstStyle/>
        <a:p>
          <a:endParaRPr lang="en-US"/>
        </a:p>
      </dgm:t>
    </dgm:pt>
  </dgm:ptLst>
  <dgm:cxnLst>
    <dgm:cxn modelId="{BD70F006-C8AE-4133-87CD-422B0DBDFAE8}" type="presOf" srcId="{D8D0E693-24A9-40D6-8392-046EFD2E182C}" destId="{52A7D9B9-F2B5-4207-AF63-5C2B092BFCD5}" srcOrd="0" destOrd="0" presId="urn:microsoft.com/office/officeart/2005/8/layout/hProcess9"/>
    <dgm:cxn modelId="{B26C3B7F-1520-4CC1-B57A-F39754FE6375}" type="presOf" srcId="{834C04A0-F6A5-495C-BC15-D515B4E3363F}" destId="{D3FAD30E-6EAD-4D70-ADFC-8F2C6A16DADE}" srcOrd="0" destOrd="0" presId="urn:microsoft.com/office/officeart/2005/8/layout/hProcess9"/>
    <dgm:cxn modelId="{0D398B7E-9AB2-469E-80BA-B8C1D3463D9C}" srcId="{D8D0E693-24A9-40D6-8392-046EFD2E182C}" destId="{834C04A0-F6A5-495C-BC15-D515B4E3363F}" srcOrd="0" destOrd="0" parTransId="{484CF7EF-EFAB-4D7F-8EAE-E37BEFCF033A}" sibTransId="{04AB3916-FCA3-416C-A05B-89847AA197F5}"/>
    <dgm:cxn modelId="{83129E19-E40A-409C-8822-DD7C14CED024}" type="presParOf" srcId="{52A7D9B9-F2B5-4207-AF63-5C2B092BFCD5}" destId="{4A2A4738-48D8-4F61-A643-17B9A721031F}" srcOrd="0" destOrd="0" presId="urn:microsoft.com/office/officeart/2005/8/layout/hProcess9"/>
    <dgm:cxn modelId="{06F700D1-0C61-40D5-A4E0-9C36052E8ADB}" type="presParOf" srcId="{52A7D9B9-F2B5-4207-AF63-5C2B092BFCD5}" destId="{0FDEAA77-5688-4560-B04F-374090093050}" srcOrd="1" destOrd="0" presId="urn:microsoft.com/office/officeart/2005/8/layout/hProcess9"/>
    <dgm:cxn modelId="{A38041AA-6D69-4834-BCA7-3A6A44B3659D}" type="presParOf" srcId="{0FDEAA77-5688-4560-B04F-374090093050}" destId="{D3FAD30E-6EAD-4D70-ADFC-8F2C6A16DADE}"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FA9E1C-2011-406A-B14E-0F962505F199}"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A256CA67-E0EB-42B2-8CB2-EF444041815C}">
      <dgm:prSet/>
      <dgm:spPr>
        <a:solidFill>
          <a:schemeClr val="accent4">
            <a:lumMod val="40000"/>
            <a:lumOff val="60000"/>
          </a:schemeClr>
        </a:solidFill>
        <a:ln w="57150">
          <a:solidFill>
            <a:srgbClr val="00B050"/>
          </a:solidFill>
        </a:ln>
      </dgm:spPr>
      <dgm:t>
        <a:bodyPr/>
        <a:lstStyle/>
        <a:p>
          <a:pPr algn="ctr" rtl="0"/>
          <a:r>
            <a:rPr lang="en-US" dirty="0" err="1" smtClean="0">
              <a:solidFill>
                <a:schemeClr val="tx1"/>
              </a:solidFill>
            </a:rPr>
            <a:t>অপরাধের</a:t>
          </a:r>
          <a:r>
            <a:rPr lang="en-US" dirty="0" smtClean="0">
              <a:solidFill>
                <a:schemeClr val="tx1"/>
              </a:solidFill>
            </a:rPr>
            <a:t> </a:t>
          </a:r>
          <a:r>
            <a:rPr lang="en-US" dirty="0" err="1" smtClean="0">
              <a:solidFill>
                <a:schemeClr val="tx1"/>
              </a:solidFill>
            </a:rPr>
            <a:t>বৈশিষ্ট্য</a:t>
          </a:r>
          <a:endParaRPr lang="en-US" dirty="0">
            <a:solidFill>
              <a:srgbClr val="CC00CC"/>
            </a:solidFill>
          </a:endParaRPr>
        </a:p>
      </dgm:t>
    </dgm:pt>
    <dgm:pt modelId="{4441E7E0-EC29-473E-8AFC-D3BB6F02FCEF}" type="parTrans" cxnId="{F2FCE1C6-14DB-4163-8012-71A54A78D8EB}">
      <dgm:prSet/>
      <dgm:spPr/>
      <dgm:t>
        <a:bodyPr/>
        <a:lstStyle/>
        <a:p>
          <a:endParaRPr lang="en-US"/>
        </a:p>
      </dgm:t>
    </dgm:pt>
    <dgm:pt modelId="{154FEE4D-1A4E-470B-93A9-8CE3946A2AF1}" type="sibTrans" cxnId="{F2FCE1C6-14DB-4163-8012-71A54A78D8EB}">
      <dgm:prSet/>
      <dgm:spPr/>
      <dgm:t>
        <a:bodyPr/>
        <a:lstStyle/>
        <a:p>
          <a:endParaRPr lang="en-US"/>
        </a:p>
      </dgm:t>
    </dgm:pt>
    <dgm:pt modelId="{6624D2C7-2ADE-41BF-9F0B-D1E0FF4EBAEA}" type="pres">
      <dgm:prSet presAssocID="{61FA9E1C-2011-406A-B14E-0F962505F199}" presName="linear" presStyleCnt="0">
        <dgm:presLayoutVars>
          <dgm:animLvl val="lvl"/>
          <dgm:resizeHandles val="exact"/>
        </dgm:presLayoutVars>
      </dgm:prSet>
      <dgm:spPr/>
      <dgm:t>
        <a:bodyPr/>
        <a:lstStyle/>
        <a:p>
          <a:endParaRPr lang="en-US"/>
        </a:p>
      </dgm:t>
    </dgm:pt>
    <dgm:pt modelId="{D10962DE-6267-4771-83C3-E58B85F926D3}" type="pres">
      <dgm:prSet presAssocID="{A256CA67-E0EB-42B2-8CB2-EF444041815C}" presName="parentText" presStyleLbl="node1" presStyleIdx="0" presStyleCnt="1">
        <dgm:presLayoutVars>
          <dgm:chMax val="0"/>
          <dgm:bulletEnabled val="1"/>
        </dgm:presLayoutVars>
      </dgm:prSet>
      <dgm:spPr/>
      <dgm:t>
        <a:bodyPr/>
        <a:lstStyle/>
        <a:p>
          <a:endParaRPr lang="en-US"/>
        </a:p>
      </dgm:t>
    </dgm:pt>
  </dgm:ptLst>
  <dgm:cxnLst>
    <dgm:cxn modelId="{746481A2-8D73-4228-8657-8984F610E2F2}" type="presOf" srcId="{61FA9E1C-2011-406A-B14E-0F962505F199}" destId="{6624D2C7-2ADE-41BF-9F0B-D1E0FF4EBAEA}" srcOrd="0" destOrd="0" presId="urn:microsoft.com/office/officeart/2005/8/layout/vList2"/>
    <dgm:cxn modelId="{234A8F41-A026-4DCF-8853-76D6DD640887}" type="presOf" srcId="{A256CA67-E0EB-42B2-8CB2-EF444041815C}" destId="{D10962DE-6267-4771-83C3-E58B85F926D3}" srcOrd="0" destOrd="0" presId="urn:microsoft.com/office/officeart/2005/8/layout/vList2"/>
    <dgm:cxn modelId="{F2FCE1C6-14DB-4163-8012-71A54A78D8EB}" srcId="{61FA9E1C-2011-406A-B14E-0F962505F199}" destId="{A256CA67-E0EB-42B2-8CB2-EF444041815C}" srcOrd="0" destOrd="0" parTransId="{4441E7E0-EC29-473E-8AFC-D3BB6F02FCEF}" sibTransId="{154FEE4D-1A4E-470B-93A9-8CE3946A2AF1}"/>
    <dgm:cxn modelId="{FFA1DFBB-E240-45D9-99B7-1F4B8A9E13B2}" type="presParOf" srcId="{6624D2C7-2ADE-41BF-9F0B-D1E0FF4EBAEA}" destId="{D10962DE-6267-4771-83C3-E58B85F926D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1C8455-C6F9-45B6-ACFC-36825D618EB8}"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4540587D-3529-4593-AA76-824164A05725}">
      <dgm:prSet/>
      <dgm:spPr>
        <a:solidFill>
          <a:schemeClr val="accent4">
            <a:lumMod val="40000"/>
            <a:lumOff val="60000"/>
          </a:schemeClr>
        </a:solidFill>
        <a:ln w="57150">
          <a:solidFill>
            <a:srgbClr val="00B050"/>
          </a:solidFill>
        </a:ln>
      </dgm:spPr>
      <dgm:t>
        <a:bodyPr/>
        <a:lstStyle/>
        <a:p>
          <a:pPr algn="ctr" rtl="0"/>
          <a:r>
            <a:rPr lang="en-US" b="1" dirty="0" err="1" smtClean="0">
              <a:solidFill>
                <a:srgbClr val="CC00CC"/>
              </a:solidFill>
            </a:rPr>
            <a:t>অপরাধের</a:t>
          </a:r>
          <a:r>
            <a:rPr lang="en-US" b="1" dirty="0" smtClean="0">
              <a:solidFill>
                <a:srgbClr val="CC00CC"/>
              </a:solidFill>
            </a:rPr>
            <a:t> </a:t>
          </a:r>
          <a:r>
            <a:rPr lang="en-US" b="1" dirty="0" err="1" smtClean="0">
              <a:solidFill>
                <a:srgbClr val="CC00CC"/>
              </a:solidFill>
            </a:rPr>
            <a:t>স্তর</a:t>
          </a:r>
          <a:endParaRPr lang="en-US" dirty="0">
            <a:solidFill>
              <a:srgbClr val="CC00CC"/>
            </a:solidFill>
          </a:endParaRPr>
        </a:p>
      </dgm:t>
    </dgm:pt>
    <dgm:pt modelId="{0F1A46C4-751D-4D4B-9772-C654D7CC403E}" type="parTrans" cxnId="{B5D79C4B-56C4-4B76-BF54-4DCE0AB153EC}">
      <dgm:prSet/>
      <dgm:spPr/>
      <dgm:t>
        <a:bodyPr/>
        <a:lstStyle/>
        <a:p>
          <a:endParaRPr lang="en-US"/>
        </a:p>
      </dgm:t>
    </dgm:pt>
    <dgm:pt modelId="{602C49EF-5C07-4217-A590-DBB6E7498F35}" type="sibTrans" cxnId="{B5D79C4B-56C4-4B76-BF54-4DCE0AB153EC}">
      <dgm:prSet/>
      <dgm:spPr/>
      <dgm:t>
        <a:bodyPr/>
        <a:lstStyle/>
        <a:p>
          <a:endParaRPr lang="en-US"/>
        </a:p>
      </dgm:t>
    </dgm:pt>
    <dgm:pt modelId="{F020482D-B160-44D0-AA07-30CE65B17091}" type="pres">
      <dgm:prSet presAssocID="{831C8455-C6F9-45B6-ACFC-36825D618EB8}" presName="linear" presStyleCnt="0">
        <dgm:presLayoutVars>
          <dgm:animLvl val="lvl"/>
          <dgm:resizeHandles val="exact"/>
        </dgm:presLayoutVars>
      </dgm:prSet>
      <dgm:spPr/>
      <dgm:t>
        <a:bodyPr/>
        <a:lstStyle/>
        <a:p>
          <a:endParaRPr lang="en-US"/>
        </a:p>
      </dgm:t>
    </dgm:pt>
    <dgm:pt modelId="{E8AC94D5-661E-4110-A6A2-ADA39912D018}" type="pres">
      <dgm:prSet presAssocID="{4540587D-3529-4593-AA76-824164A05725}" presName="parentText" presStyleLbl="node1" presStyleIdx="0" presStyleCnt="1">
        <dgm:presLayoutVars>
          <dgm:chMax val="0"/>
          <dgm:bulletEnabled val="1"/>
        </dgm:presLayoutVars>
      </dgm:prSet>
      <dgm:spPr/>
      <dgm:t>
        <a:bodyPr/>
        <a:lstStyle/>
        <a:p>
          <a:endParaRPr lang="en-US"/>
        </a:p>
      </dgm:t>
    </dgm:pt>
  </dgm:ptLst>
  <dgm:cxnLst>
    <dgm:cxn modelId="{B5D79C4B-56C4-4B76-BF54-4DCE0AB153EC}" srcId="{831C8455-C6F9-45B6-ACFC-36825D618EB8}" destId="{4540587D-3529-4593-AA76-824164A05725}" srcOrd="0" destOrd="0" parTransId="{0F1A46C4-751D-4D4B-9772-C654D7CC403E}" sibTransId="{602C49EF-5C07-4217-A590-DBB6E7498F35}"/>
    <dgm:cxn modelId="{6CAF52D1-5FC8-4A27-B095-F6872EDAF741}" type="presOf" srcId="{4540587D-3529-4593-AA76-824164A05725}" destId="{E8AC94D5-661E-4110-A6A2-ADA39912D018}" srcOrd="0" destOrd="0" presId="urn:microsoft.com/office/officeart/2005/8/layout/vList2"/>
    <dgm:cxn modelId="{38B5DC4D-FF09-4855-94BE-494823577AE7}" type="presOf" srcId="{831C8455-C6F9-45B6-ACFC-36825D618EB8}" destId="{F020482D-B160-44D0-AA07-30CE65B17091}" srcOrd="0" destOrd="0" presId="urn:microsoft.com/office/officeart/2005/8/layout/vList2"/>
    <dgm:cxn modelId="{2327270D-31DD-475F-81F4-2D755BFCE00B}" type="presParOf" srcId="{F020482D-B160-44D0-AA07-30CE65B17091}" destId="{E8AC94D5-661E-4110-A6A2-ADA39912D018}"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89325B-2CB4-4EAF-BA0A-022A2C23FDA2}"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0AB34588-DF47-4E5A-B3A7-47CE5A791BA3}">
      <dgm:prSet custT="1"/>
      <dgm:spPr>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rtl="0"/>
          <a:r>
            <a:rPr lang="en-US" sz="4800" dirty="0" err="1" smtClean="0">
              <a:solidFill>
                <a:schemeClr val="tx1"/>
              </a:solidFill>
            </a:rPr>
            <a:t>অপরাধের</a:t>
          </a:r>
          <a:r>
            <a:rPr lang="en-US" sz="4800" dirty="0" smtClean="0">
              <a:solidFill>
                <a:schemeClr val="tx1"/>
              </a:solidFill>
            </a:rPr>
            <a:t> </a:t>
          </a:r>
          <a:r>
            <a:rPr lang="en-US" sz="4800" dirty="0" err="1" smtClean="0">
              <a:solidFill>
                <a:schemeClr val="tx1"/>
              </a:solidFill>
            </a:rPr>
            <a:t>বিভিন্ন</a:t>
          </a:r>
          <a:r>
            <a:rPr lang="en-US" sz="4800" dirty="0" smtClean="0">
              <a:solidFill>
                <a:schemeClr val="tx1"/>
              </a:solidFill>
            </a:rPr>
            <a:t> </a:t>
          </a:r>
          <a:r>
            <a:rPr lang="en-US" sz="4800" dirty="0" err="1" smtClean="0">
              <a:solidFill>
                <a:schemeClr val="tx1"/>
              </a:solidFill>
            </a:rPr>
            <a:t>ধরন</a:t>
          </a:r>
          <a:endParaRPr lang="en-US" sz="4800" dirty="0">
            <a:solidFill>
              <a:schemeClr val="tx1"/>
            </a:solidFill>
          </a:endParaRPr>
        </a:p>
      </dgm:t>
    </dgm:pt>
    <dgm:pt modelId="{7B588AF6-BA70-4C9A-936C-268A694DB7F3}" type="parTrans" cxnId="{48995A7E-C8EC-44F0-918B-46F8CB4701EB}">
      <dgm:prSet/>
      <dgm:spPr/>
      <dgm:t>
        <a:bodyPr/>
        <a:lstStyle/>
        <a:p>
          <a:endParaRPr lang="en-US"/>
        </a:p>
      </dgm:t>
    </dgm:pt>
    <dgm:pt modelId="{FD179726-9CB7-4C98-A67B-A52DA8ACB0DD}" type="sibTrans" cxnId="{48995A7E-C8EC-44F0-918B-46F8CB4701EB}">
      <dgm:prSet/>
      <dgm:spPr/>
      <dgm:t>
        <a:bodyPr/>
        <a:lstStyle/>
        <a:p>
          <a:endParaRPr lang="en-US"/>
        </a:p>
      </dgm:t>
    </dgm:pt>
    <dgm:pt modelId="{AE64E984-8DEC-4AF0-9453-392C1433250B}" type="pres">
      <dgm:prSet presAssocID="{1889325B-2CB4-4EAF-BA0A-022A2C23FDA2}" presName="CompostProcess" presStyleCnt="0">
        <dgm:presLayoutVars>
          <dgm:dir/>
          <dgm:resizeHandles val="exact"/>
        </dgm:presLayoutVars>
      </dgm:prSet>
      <dgm:spPr/>
      <dgm:t>
        <a:bodyPr/>
        <a:lstStyle/>
        <a:p>
          <a:endParaRPr lang="en-US"/>
        </a:p>
      </dgm:t>
    </dgm:pt>
    <dgm:pt modelId="{861ACB10-E264-4D55-9178-3A1D3FE06487}" type="pres">
      <dgm:prSet presAssocID="{1889325B-2CB4-4EAF-BA0A-022A2C23FDA2}" presName="arrow" presStyleLbl="bgShp" presStyleIdx="0" presStyleCnt="1"/>
      <dgm:spPr>
        <a:solidFill>
          <a:srgbClr val="FF6699"/>
        </a:solidFill>
        <a:ln>
          <a:noFill/>
        </a:ln>
        <a:effectLst>
          <a:outerShdw blurRad="107950" dist="12700" dir="5400000" algn="ctr">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gm:spPr>
      <dgm:t>
        <a:bodyPr/>
        <a:lstStyle/>
        <a:p>
          <a:endParaRPr lang="en-US"/>
        </a:p>
      </dgm:t>
    </dgm:pt>
    <dgm:pt modelId="{F8CFEC95-B118-4F32-B440-B82F58C925FE}" type="pres">
      <dgm:prSet presAssocID="{1889325B-2CB4-4EAF-BA0A-022A2C23FDA2}" presName="linearProces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014B2D05-1233-4A1D-B9B5-0A65F52FC8F2}" type="pres">
      <dgm:prSet presAssocID="{0AB34588-DF47-4E5A-B3A7-47CE5A791BA3}" presName="textNode" presStyleLbl="node1" presStyleIdx="0" presStyleCnt="1" custScaleX="106620" custScaleY="250000">
        <dgm:presLayoutVars>
          <dgm:bulletEnabled val="1"/>
        </dgm:presLayoutVars>
      </dgm:prSet>
      <dgm:spPr/>
      <dgm:t>
        <a:bodyPr/>
        <a:lstStyle/>
        <a:p>
          <a:endParaRPr lang="en-US"/>
        </a:p>
      </dgm:t>
    </dgm:pt>
  </dgm:ptLst>
  <dgm:cxnLst>
    <dgm:cxn modelId="{E7F0EED0-E907-46B6-A48B-FC71DC264191}" type="presOf" srcId="{1889325B-2CB4-4EAF-BA0A-022A2C23FDA2}" destId="{AE64E984-8DEC-4AF0-9453-392C1433250B}" srcOrd="0" destOrd="0" presId="urn:microsoft.com/office/officeart/2005/8/layout/hProcess9"/>
    <dgm:cxn modelId="{48995A7E-C8EC-44F0-918B-46F8CB4701EB}" srcId="{1889325B-2CB4-4EAF-BA0A-022A2C23FDA2}" destId="{0AB34588-DF47-4E5A-B3A7-47CE5A791BA3}" srcOrd="0" destOrd="0" parTransId="{7B588AF6-BA70-4C9A-936C-268A694DB7F3}" sibTransId="{FD179726-9CB7-4C98-A67B-A52DA8ACB0DD}"/>
    <dgm:cxn modelId="{50039FBB-EED6-4BCB-97AB-66BADA96B585}" type="presOf" srcId="{0AB34588-DF47-4E5A-B3A7-47CE5A791BA3}" destId="{014B2D05-1233-4A1D-B9B5-0A65F52FC8F2}" srcOrd="0" destOrd="0" presId="urn:microsoft.com/office/officeart/2005/8/layout/hProcess9"/>
    <dgm:cxn modelId="{F4CBBE1F-9FE0-4E95-9728-03FB0C97E4A6}" type="presParOf" srcId="{AE64E984-8DEC-4AF0-9453-392C1433250B}" destId="{861ACB10-E264-4D55-9178-3A1D3FE06487}" srcOrd="0" destOrd="0" presId="urn:microsoft.com/office/officeart/2005/8/layout/hProcess9"/>
    <dgm:cxn modelId="{5B7DAF27-918E-4042-B764-4DC699A6C5E4}" type="presParOf" srcId="{AE64E984-8DEC-4AF0-9453-392C1433250B}" destId="{F8CFEC95-B118-4F32-B440-B82F58C925FE}" srcOrd="1" destOrd="0" presId="urn:microsoft.com/office/officeart/2005/8/layout/hProcess9"/>
    <dgm:cxn modelId="{B147E79D-2FC3-4EE3-9512-A981FB555E9D}" type="presParOf" srcId="{F8CFEC95-B118-4F32-B440-B82F58C925FE}" destId="{014B2D05-1233-4A1D-B9B5-0A65F52FC8F2}"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ED277-DD44-40FF-BDA5-06A47489AD8F}">
      <dsp:nvSpPr>
        <dsp:cNvPr id="0" name=""/>
        <dsp:cNvSpPr/>
      </dsp:nvSpPr>
      <dsp:spPr>
        <a:xfrm>
          <a:off x="629838" y="97200"/>
          <a:ext cx="5063192" cy="5183613"/>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F2A0190F-ED03-499E-AF8B-7EC2146C8425}">
      <dsp:nvSpPr>
        <dsp:cNvPr id="0" name=""/>
        <dsp:cNvSpPr/>
      </dsp:nvSpPr>
      <dsp:spPr>
        <a:xfrm>
          <a:off x="827798" y="798"/>
          <a:ext cx="4667272" cy="397684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ECD957C-B1A5-47D5-B3FA-12FA3459C000}">
      <dsp:nvSpPr>
        <dsp:cNvPr id="0" name=""/>
        <dsp:cNvSpPr/>
      </dsp:nvSpPr>
      <dsp:spPr>
        <a:xfrm>
          <a:off x="802261" y="4081359"/>
          <a:ext cx="4772753" cy="1183523"/>
        </a:xfrm>
        <a:prstGeom prst="rect">
          <a:avLst/>
        </a:prstGeom>
        <a:blipFill rotWithShape="0">
          <a:blip xmlns:r="http://schemas.openxmlformats.org/officeDocument/2006/relationships" r:embed="rId2"/>
          <a:tile tx="0" ty="0" sx="100000" sy="100000" flip="none" algn="tl"/>
        </a:blip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304800" tIns="304800" rIns="304800" bIns="304800" numCol="1" spcCol="1270" anchor="ctr" anchorCtr="0">
          <a:noAutofit/>
        </a:bodyPr>
        <a:lstStyle/>
        <a:p>
          <a:pPr lvl="0" algn="ctr" defTabSz="3556000">
            <a:lnSpc>
              <a:spcPct val="90000"/>
            </a:lnSpc>
            <a:spcBef>
              <a:spcPct val="0"/>
            </a:spcBef>
            <a:spcAft>
              <a:spcPct val="35000"/>
            </a:spcAft>
          </a:pPr>
          <a:r>
            <a:rPr lang="en-US" sz="8000" kern="1200" dirty="0" err="1" smtClean="0"/>
            <a:t>শুভেচ্ছা</a:t>
          </a:r>
          <a:endParaRPr lang="en-US" sz="8000" kern="1200" dirty="0"/>
        </a:p>
      </dsp:txBody>
      <dsp:txXfrm>
        <a:off x="802261" y="4081359"/>
        <a:ext cx="4772753" cy="11835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499B9-9F0C-4F80-8C1B-39608EF05B1C}">
      <dsp:nvSpPr>
        <dsp:cNvPr id="0" name=""/>
        <dsp:cNvSpPr/>
      </dsp:nvSpPr>
      <dsp:spPr>
        <a:xfrm>
          <a:off x="57537" y="359247"/>
          <a:ext cx="5445366" cy="630478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3D835893-5944-4415-BB98-8D4335E5B776}">
      <dsp:nvSpPr>
        <dsp:cNvPr id="0" name=""/>
        <dsp:cNvSpPr/>
      </dsp:nvSpPr>
      <dsp:spPr>
        <a:xfrm>
          <a:off x="127419" y="0"/>
          <a:ext cx="5445375" cy="554236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3AC0F95-441C-4E55-A772-1975B1710CED}">
      <dsp:nvSpPr>
        <dsp:cNvPr id="0" name=""/>
        <dsp:cNvSpPr/>
      </dsp:nvSpPr>
      <dsp:spPr>
        <a:xfrm>
          <a:off x="15848" y="5658821"/>
          <a:ext cx="5456698" cy="1005214"/>
        </a:xfrm>
        <a:prstGeom prst="rect">
          <a:avLst/>
        </a:prstGeom>
        <a:solidFill>
          <a:schemeClr val="bg1"/>
        </a:solid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latin typeface="+mn-lt"/>
            </a:rPr>
            <a:t>২।</a:t>
          </a:r>
          <a:r>
            <a:rPr lang="bn-IN" sz="2700" kern="1200" dirty="0" smtClean="0">
              <a:latin typeface="+mn-lt"/>
            </a:rPr>
            <a:t>ক্ষতিগ্রস্ত বা শিকা</a:t>
          </a:r>
          <a:r>
            <a:rPr lang="en-US" sz="2700" kern="1200" dirty="0" smtClean="0">
              <a:latin typeface="+mn-lt"/>
            </a:rPr>
            <a:t>র</a:t>
          </a:r>
          <a:r>
            <a:rPr lang="bn-IN" sz="2700" kern="1200" dirty="0" smtClean="0">
              <a:latin typeface="+mn-lt"/>
            </a:rPr>
            <a:t>বিহীন অপরাধ</a:t>
          </a:r>
          <a:endParaRPr lang="en-US" sz="2700" kern="1200" dirty="0">
            <a:latin typeface="+mn-lt"/>
          </a:endParaRPr>
        </a:p>
      </dsp:txBody>
      <dsp:txXfrm>
        <a:off x="15848" y="5658821"/>
        <a:ext cx="5456698" cy="100521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873AD-6B07-40F6-8CCD-8859C9D85BC3}">
      <dsp:nvSpPr>
        <dsp:cNvPr id="0" name=""/>
        <dsp:cNvSpPr/>
      </dsp:nvSpPr>
      <dsp:spPr>
        <a:xfrm>
          <a:off x="526380" y="314163"/>
          <a:ext cx="4523790" cy="288473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E076459-6539-4415-B17E-3126A3DDDFCB}">
      <dsp:nvSpPr>
        <dsp:cNvPr id="0" name=""/>
        <dsp:cNvSpPr/>
      </dsp:nvSpPr>
      <dsp:spPr>
        <a:xfrm>
          <a:off x="373482" y="1500"/>
          <a:ext cx="4829587" cy="27311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8000" r="-58000"/>
          </a:stretch>
        </a:blipFill>
        <a:ln w="28575" cap="flat" cmpd="sng" algn="ctr">
          <a:noFill/>
          <a:prstDash val="solid"/>
          <a:miter lim="800000"/>
        </a:ln>
        <a:effectLst>
          <a:outerShdw blurRad="107950" dist="12700" dir="5400000" algn="ctr" rotWithShape="0">
            <a:srgbClr val="000000"/>
          </a:outerShdw>
        </a:effectLst>
      </dsp:spPr>
      <dsp:style>
        <a:lnRef idx="2">
          <a:scrgbClr r="0" g="0" b="0"/>
        </a:lnRef>
        <a:fillRef idx="1">
          <a:scrgbClr r="0" g="0" b="0"/>
        </a:fillRef>
        <a:effectRef idx="0">
          <a:scrgbClr r="0" g="0" b="0"/>
        </a:effectRef>
        <a:fontRef idx="minor"/>
      </dsp:style>
    </dsp:sp>
    <dsp:sp modelId="{D677F398-0507-4E7D-84F3-BC245E940821}">
      <dsp:nvSpPr>
        <dsp:cNvPr id="0" name=""/>
        <dsp:cNvSpPr/>
      </dsp:nvSpPr>
      <dsp:spPr>
        <a:xfrm>
          <a:off x="341218" y="2550511"/>
          <a:ext cx="4894114" cy="649888"/>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৩।</a:t>
          </a:r>
          <a:r>
            <a:rPr lang="bn-IN" sz="3200" kern="1200" dirty="0" smtClean="0">
              <a:latin typeface="+mj-lt"/>
            </a:rPr>
            <a:t>ভদ্রবেশী অপরাধ</a:t>
          </a:r>
          <a:endParaRPr lang="en-US" sz="3200" kern="1200" dirty="0">
            <a:latin typeface="+mj-lt"/>
          </a:endParaRPr>
        </a:p>
      </dsp:txBody>
      <dsp:txXfrm>
        <a:off x="341218" y="2550511"/>
        <a:ext cx="4894114" cy="6498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30CB1-2F03-45B2-8C3E-2D9F33F43744}">
      <dsp:nvSpPr>
        <dsp:cNvPr id="0" name=""/>
        <dsp:cNvSpPr/>
      </dsp:nvSpPr>
      <dsp:spPr>
        <a:xfrm>
          <a:off x="129048" y="41800"/>
          <a:ext cx="6742818" cy="6816199"/>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E8A5926A-B5C4-4623-8AF0-029A3EB2F50C}">
      <dsp:nvSpPr>
        <dsp:cNvPr id="0" name=""/>
        <dsp:cNvSpPr/>
      </dsp:nvSpPr>
      <dsp:spPr>
        <a:xfrm>
          <a:off x="408786" y="1194"/>
          <a:ext cx="6432684" cy="512473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0CF8AAD-65F5-4F9D-857A-39659F94A6CA}">
      <dsp:nvSpPr>
        <dsp:cNvPr id="0" name=""/>
        <dsp:cNvSpPr/>
      </dsp:nvSpPr>
      <dsp:spPr>
        <a:xfrm>
          <a:off x="489239" y="5361712"/>
          <a:ext cx="6271777" cy="1257842"/>
        </a:xfrm>
        <a:prstGeom prst="rect">
          <a:avLst/>
        </a:prstGeom>
        <a:solidFill>
          <a:schemeClr val="bg1"/>
        </a:solid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৪।</a:t>
          </a:r>
          <a:r>
            <a:rPr lang="bn-IN" sz="2800" kern="1200" dirty="0" smtClean="0"/>
            <a:t>সম্পত্তি ও ব্যাক্তির বিরুদ্ধে অপরাধ</a:t>
          </a:r>
          <a:endParaRPr lang="en-US" sz="2800" kern="1200" dirty="0"/>
        </a:p>
      </dsp:txBody>
      <dsp:txXfrm>
        <a:off x="489239" y="5361712"/>
        <a:ext cx="6271777" cy="12578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965AE-2365-4696-958A-9AC43D362435}">
      <dsp:nvSpPr>
        <dsp:cNvPr id="0" name=""/>
        <dsp:cNvSpPr/>
      </dsp:nvSpPr>
      <dsp:spPr>
        <a:xfrm>
          <a:off x="374072" y="3991"/>
          <a:ext cx="5583382" cy="4083098"/>
        </a:xfrm>
        <a:prstGeom prst="rect">
          <a:avLst/>
        </a:prstGeom>
        <a:solidFill>
          <a:schemeClr val="bg1">
            <a:alpha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7B94C27E-4DB1-47A1-9F4F-1CE8E88ED51D}">
      <dsp:nvSpPr>
        <dsp:cNvPr id="0" name=""/>
        <dsp:cNvSpPr/>
      </dsp:nvSpPr>
      <dsp:spPr>
        <a:xfrm>
          <a:off x="387925" y="1993"/>
          <a:ext cx="5555676" cy="298067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95195F4F-7A5E-4ECC-845D-9518BF0C1D56}">
      <dsp:nvSpPr>
        <dsp:cNvPr id="0" name=""/>
        <dsp:cNvSpPr/>
      </dsp:nvSpPr>
      <dsp:spPr>
        <a:xfrm>
          <a:off x="409431" y="3133094"/>
          <a:ext cx="5492611" cy="75608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৫।পেশাগত </a:t>
          </a:r>
          <a:r>
            <a:rPr lang="en-US" sz="3600" kern="1200" dirty="0" err="1" smtClean="0"/>
            <a:t>অপরাধ</a:t>
          </a:r>
          <a:endParaRPr lang="en-US" sz="3600" kern="1200" dirty="0"/>
        </a:p>
      </dsp:txBody>
      <dsp:txXfrm>
        <a:off x="409431" y="3133094"/>
        <a:ext cx="5492611" cy="75608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C7284-268D-4793-B8B9-73A9F551139B}">
      <dsp:nvSpPr>
        <dsp:cNvPr id="0" name=""/>
        <dsp:cNvSpPr/>
      </dsp:nvSpPr>
      <dsp:spPr>
        <a:xfrm>
          <a:off x="914399" y="0"/>
          <a:ext cx="10363200" cy="824248"/>
        </a:xfrm>
        <a:prstGeom prst="rightArrow">
          <a:avLst/>
        </a:prstGeom>
        <a:solidFill>
          <a:srgbClr val="F3CFEB"/>
        </a:solidFill>
        <a:ln w="57150" cap="flat" cmpd="sng" algn="ctr">
          <a:noFill/>
          <a:prstDash val="solid"/>
          <a:miter lim="800000"/>
        </a:ln>
        <a:effectLst>
          <a:innerShdw blurRad="114300">
            <a:prstClr val="black"/>
          </a:inn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sp>
    <dsp:sp modelId="{D1BF4760-5A69-4D4F-8184-4EDEBE18336D}">
      <dsp:nvSpPr>
        <dsp:cNvPr id="0" name=""/>
        <dsp:cNvSpPr/>
      </dsp:nvSpPr>
      <dsp:spPr>
        <a:xfrm>
          <a:off x="2133600" y="0"/>
          <a:ext cx="7924800" cy="824248"/>
        </a:xfrm>
        <a:prstGeom prst="round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err="1" smtClean="0">
              <a:solidFill>
                <a:schemeClr val="tx1"/>
              </a:solidFill>
            </a:rPr>
            <a:t>ছবিগুলো</a:t>
          </a:r>
          <a:r>
            <a:rPr lang="en-US" sz="3200" kern="1200" dirty="0" smtClean="0">
              <a:solidFill>
                <a:schemeClr val="tx1"/>
              </a:solidFill>
            </a:rPr>
            <a:t> </a:t>
          </a:r>
          <a:r>
            <a:rPr lang="en-US" sz="3200" kern="1200" dirty="0" err="1" smtClean="0">
              <a:solidFill>
                <a:schemeClr val="tx1"/>
              </a:solidFill>
            </a:rPr>
            <a:t>দেখে</a:t>
          </a:r>
          <a:r>
            <a:rPr lang="en-US" sz="3200" kern="1200" dirty="0" smtClean="0">
              <a:solidFill>
                <a:schemeClr val="tx1"/>
              </a:solidFill>
            </a:rPr>
            <a:t> </a:t>
          </a:r>
          <a:r>
            <a:rPr lang="en-US" sz="3200" kern="1200" dirty="0" err="1" smtClean="0">
              <a:solidFill>
                <a:schemeClr val="tx1"/>
              </a:solidFill>
            </a:rPr>
            <a:t>জোড়ায়</a:t>
          </a:r>
          <a:r>
            <a:rPr lang="en-US" sz="3200" kern="1200" dirty="0" smtClean="0">
              <a:solidFill>
                <a:schemeClr val="tx1"/>
              </a:solidFill>
            </a:rPr>
            <a:t> </a:t>
          </a:r>
          <a:r>
            <a:rPr lang="en-US" sz="3200" kern="1200" dirty="0" err="1" smtClean="0">
              <a:solidFill>
                <a:schemeClr val="tx1"/>
              </a:solidFill>
            </a:rPr>
            <a:t>জোড়ায়</a:t>
          </a:r>
          <a:r>
            <a:rPr lang="en-US" sz="3200" kern="1200" dirty="0" smtClean="0">
              <a:solidFill>
                <a:schemeClr val="tx1"/>
              </a:solidFill>
            </a:rPr>
            <a:t> </a:t>
          </a:r>
          <a:r>
            <a:rPr lang="en-US" sz="3200" kern="1200" dirty="0" err="1" smtClean="0">
              <a:solidFill>
                <a:schemeClr val="tx1"/>
              </a:solidFill>
            </a:rPr>
            <a:t>আলাপ</a:t>
          </a:r>
          <a:r>
            <a:rPr lang="en-US" sz="3200" kern="1200" dirty="0" smtClean="0">
              <a:solidFill>
                <a:schemeClr val="tx1"/>
              </a:solidFill>
            </a:rPr>
            <a:t> </a:t>
          </a:r>
          <a:r>
            <a:rPr lang="en-US" sz="3200" kern="1200" dirty="0" err="1" smtClean="0">
              <a:solidFill>
                <a:schemeClr val="tx1"/>
              </a:solidFill>
            </a:rPr>
            <a:t>কর</a:t>
          </a:r>
          <a:endParaRPr lang="en-US" sz="3200" kern="1200" dirty="0">
            <a:solidFill>
              <a:schemeClr val="tx1"/>
            </a:solidFill>
          </a:endParaRPr>
        </a:p>
      </dsp:txBody>
      <dsp:txXfrm>
        <a:off x="2173836" y="40236"/>
        <a:ext cx="7844328" cy="74377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EF432-AFAA-4791-886D-511DE300C9B4}">
      <dsp:nvSpPr>
        <dsp:cNvPr id="0" name=""/>
        <dsp:cNvSpPr/>
      </dsp:nvSpPr>
      <dsp:spPr>
        <a:xfrm>
          <a:off x="43193" y="12"/>
          <a:ext cx="5568467" cy="675495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D581CB7-3D6C-4296-A92E-2FA16A0EE6B6}">
      <dsp:nvSpPr>
        <dsp:cNvPr id="0" name=""/>
        <dsp:cNvSpPr/>
      </dsp:nvSpPr>
      <dsp:spPr>
        <a:xfrm>
          <a:off x="0" y="0"/>
          <a:ext cx="5623643" cy="774813"/>
        </a:xfrm>
        <a:prstGeom prst="rect">
          <a:avLst/>
        </a:prstGeom>
        <a:solidFill>
          <a:schemeClr val="accent4">
            <a:lumMod val="20000"/>
            <a:lumOff val="80000"/>
          </a:schemeClr>
        </a:solidFill>
        <a:ln w="57150">
          <a:solidFill>
            <a:srgbClr val="00B05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err="1" smtClean="0">
              <a:solidFill>
                <a:schemeClr val="tx1"/>
              </a:solidFill>
            </a:rPr>
            <a:t>কর্মের</a:t>
          </a:r>
          <a:r>
            <a:rPr lang="en-US" sz="4800" kern="1200" dirty="0" smtClean="0">
              <a:solidFill>
                <a:schemeClr val="tx1"/>
              </a:solidFill>
            </a:rPr>
            <a:t> </a:t>
          </a:r>
          <a:r>
            <a:rPr lang="en-US" sz="4800" kern="1200" dirty="0" err="1" smtClean="0">
              <a:solidFill>
                <a:schemeClr val="tx1"/>
              </a:solidFill>
            </a:rPr>
            <a:t>অভাব</a:t>
          </a:r>
          <a:endParaRPr lang="en-US" sz="4800" kern="1200" dirty="0">
            <a:solidFill>
              <a:schemeClr val="tx1"/>
            </a:solidFill>
          </a:endParaRPr>
        </a:p>
      </dsp:txBody>
      <dsp:txXfrm>
        <a:off x="0" y="0"/>
        <a:ext cx="5623643" cy="7748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D70E4-8D33-4E8E-ADF3-541B686A6B4B}">
      <dsp:nvSpPr>
        <dsp:cNvPr id="0" name=""/>
        <dsp:cNvSpPr/>
      </dsp:nvSpPr>
      <dsp:spPr>
        <a:xfrm>
          <a:off x="0" y="434"/>
          <a:ext cx="4793672" cy="733420"/>
        </a:xfrm>
        <a:prstGeom prst="roundRect">
          <a:avLst/>
        </a:prstGeom>
        <a:solidFill>
          <a:schemeClr val="accent4">
            <a:lumMod val="40000"/>
            <a:lumOff val="60000"/>
          </a:schemeClr>
        </a:solidFill>
        <a:ln w="571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kern="1200" dirty="0" err="1" smtClean="0">
              <a:solidFill>
                <a:schemeClr val="tx1"/>
              </a:solidFill>
            </a:rPr>
            <a:t>পরিবার</a:t>
          </a:r>
          <a:endParaRPr lang="en-US" sz="4400" kern="1200" dirty="0">
            <a:solidFill>
              <a:schemeClr val="tx1"/>
            </a:solidFill>
          </a:endParaRPr>
        </a:p>
      </dsp:txBody>
      <dsp:txXfrm>
        <a:off x="35803" y="36237"/>
        <a:ext cx="4722066" cy="66181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31352-CC93-4ADD-9A22-E5EF2C981F9B}">
      <dsp:nvSpPr>
        <dsp:cNvPr id="0" name=""/>
        <dsp:cNvSpPr/>
      </dsp:nvSpPr>
      <dsp:spPr>
        <a:xfrm>
          <a:off x="0" y="1316981"/>
          <a:ext cx="4432058" cy="426238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8908B7B8-4A60-47F9-890A-2F2432C0F2A2}">
      <dsp:nvSpPr>
        <dsp:cNvPr id="0" name=""/>
        <dsp:cNvSpPr/>
      </dsp:nvSpPr>
      <dsp:spPr>
        <a:xfrm>
          <a:off x="2" y="690418"/>
          <a:ext cx="4404370" cy="369059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0000" b="-30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4F38FFF2-A46B-42D5-B87D-D1ACBFD3B93B}">
      <dsp:nvSpPr>
        <dsp:cNvPr id="0" name=""/>
        <dsp:cNvSpPr/>
      </dsp:nvSpPr>
      <dsp:spPr>
        <a:xfrm>
          <a:off x="2" y="4561032"/>
          <a:ext cx="4432053" cy="100600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bn-IN" sz="3300" kern="1200" dirty="0" smtClean="0"/>
            <a:t>পিতৃমাতৃহীন ছেলেমেয়ে</a:t>
          </a:r>
          <a:endParaRPr lang="en-US" sz="3300" kern="1200" dirty="0"/>
        </a:p>
      </dsp:txBody>
      <dsp:txXfrm>
        <a:off x="2" y="4561032"/>
        <a:ext cx="4432053" cy="100600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243AE-7A61-4847-8A99-CFAD4E081047}">
      <dsp:nvSpPr>
        <dsp:cNvPr id="0" name=""/>
        <dsp:cNvSpPr/>
      </dsp:nvSpPr>
      <dsp:spPr>
        <a:xfrm>
          <a:off x="4030" y="3911"/>
          <a:ext cx="4471113" cy="4865364"/>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3470AE7A-D5A2-490A-8238-68474DC2665B}">
      <dsp:nvSpPr>
        <dsp:cNvPr id="0" name=""/>
        <dsp:cNvSpPr/>
      </dsp:nvSpPr>
      <dsp:spPr>
        <a:xfrm>
          <a:off x="19020" y="1304"/>
          <a:ext cx="4441133" cy="367752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3789B4F-0AE9-4E97-8A96-F0E09ED4EDA1}">
      <dsp:nvSpPr>
        <dsp:cNvPr id="0" name=""/>
        <dsp:cNvSpPr/>
      </dsp:nvSpPr>
      <dsp:spPr>
        <a:xfrm>
          <a:off x="0" y="3521174"/>
          <a:ext cx="4451443" cy="111501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bn-IN" sz="2900" kern="1200" dirty="0" smtClean="0"/>
            <a:t>অতিশয় লোকারন্য পরিবার</a:t>
          </a:r>
          <a:endParaRPr lang="en-US" sz="2900" kern="1200" dirty="0"/>
        </a:p>
      </dsp:txBody>
      <dsp:txXfrm>
        <a:off x="0" y="3521174"/>
        <a:ext cx="4451443" cy="111501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FD1CA-C448-43BB-9E20-E155F37223B9}">
      <dsp:nvSpPr>
        <dsp:cNvPr id="0" name=""/>
        <dsp:cNvSpPr/>
      </dsp:nvSpPr>
      <dsp:spPr>
        <a:xfrm>
          <a:off x="0" y="41572"/>
          <a:ext cx="3186544" cy="4835224"/>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BF865EC2-6491-487F-9981-70050CF4D35F}">
      <dsp:nvSpPr>
        <dsp:cNvPr id="0" name=""/>
        <dsp:cNvSpPr/>
      </dsp:nvSpPr>
      <dsp:spPr>
        <a:xfrm>
          <a:off x="1" y="13857"/>
          <a:ext cx="3186540" cy="387845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5E3FCCEA-D1B6-44E1-856F-1DF7A8169815}">
      <dsp:nvSpPr>
        <dsp:cNvPr id="0" name=""/>
        <dsp:cNvSpPr/>
      </dsp:nvSpPr>
      <dsp:spPr>
        <a:xfrm>
          <a:off x="1" y="3934692"/>
          <a:ext cx="3186540" cy="92663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bn-IN" sz="3200" kern="1200" dirty="0" smtClean="0"/>
            <a:t>ঝগড়াটে পরিবার</a:t>
          </a:r>
          <a:endParaRPr lang="en-US" sz="3200" kern="1200" dirty="0"/>
        </a:p>
      </dsp:txBody>
      <dsp:txXfrm>
        <a:off x="1" y="3934692"/>
        <a:ext cx="3186540" cy="926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07D82-0F77-4AE4-9CDD-8956E932A8CD}">
      <dsp:nvSpPr>
        <dsp:cNvPr id="0" name=""/>
        <dsp:cNvSpPr/>
      </dsp:nvSpPr>
      <dsp:spPr>
        <a:xfrm>
          <a:off x="914399" y="0"/>
          <a:ext cx="10363200" cy="845124"/>
        </a:xfrm>
        <a:prstGeom prst="rightArrow">
          <a:avLst/>
        </a:prstGeom>
        <a:solidFill>
          <a:srgbClr val="F3CFEB"/>
        </a:soli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sp>
    <dsp:sp modelId="{DC05D259-6D26-411E-9CD2-0B7CDA4CD201}">
      <dsp:nvSpPr>
        <dsp:cNvPr id="0" name=""/>
        <dsp:cNvSpPr/>
      </dsp:nvSpPr>
      <dsp:spPr>
        <a:xfrm>
          <a:off x="2378960" y="0"/>
          <a:ext cx="7434079" cy="845124"/>
        </a:xfrm>
        <a:prstGeom prst="roundRect">
          <a:avLst/>
        </a:prstGeom>
        <a:blipFill rotWithShape="0">
          <a:blip xmlns:r="http://schemas.openxmlformats.org/officeDocument/2006/relationships" r:embed="rId1"/>
          <a:tile tx="0" ty="0" sx="100000" sy="100000" flip="none" algn="tl"/>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err="1" smtClean="0">
              <a:solidFill>
                <a:schemeClr val="tx1"/>
              </a:solidFill>
            </a:rPr>
            <a:t>ছবিতে</a:t>
          </a:r>
          <a:r>
            <a:rPr lang="en-US" sz="3600" kern="1200" dirty="0" smtClean="0">
              <a:solidFill>
                <a:schemeClr val="tx1"/>
              </a:solidFill>
            </a:rPr>
            <a:t> </a:t>
          </a:r>
          <a:r>
            <a:rPr lang="en-US" sz="3600" kern="1200" dirty="0" err="1" smtClean="0">
              <a:solidFill>
                <a:schemeClr val="tx1"/>
              </a:solidFill>
            </a:rPr>
            <a:t>আমরা</a:t>
          </a:r>
          <a:r>
            <a:rPr lang="en-US" sz="3600" kern="1200" dirty="0" smtClean="0">
              <a:solidFill>
                <a:schemeClr val="tx1"/>
              </a:solidFill>
            </a:rPr>
            <a:t> </a:t>
          </a:r>
          <a:r>
            <a:rPr lang="en-US" sz="3600" kern="1200" dirty="0" err="1" smtClean="0">
              <a:solidFill>
                <a:schemeClr val="tx1"/>
              </a:solidFill>
            </a:rPr>
            <a:t>কি</a:t>
          </a:r>
          <a:r>
            <a:rPr lang="en-US" sz="3600" kern="1200" dirty="0" smtClean="0">
              <a:solidFill>
                <a:schemeClr val="tx1"/>
              </a:solidFill>
            </a:rPr>
            <a:t> </a:t>
          </a:r>
          <a:r>
            <a:rPr lang="en-US" sz="3600" kern="1200" dirty="0" err="1" smtClean="0">
              <a:solidFill>
                <a:schemeClr val="tx1"/>
              </a:solidFill>
            </a:rPr>
            <a:t>দেখি</a:t>
          </a:r>
          <a:endParaRPr lang="en-US" sz="3600" kern="1200" dirty="0">
            <a:solidFill>
              <a:schemeClr val="tx1"/>
            </a:solidFill>
          </a:endParaRPr>
        </a:p>
      </dsp:txBody>
      <dsp:txXfrm>
        <a:off x="2420216" y="41256"/>
        <a:ext cx="7351567" cy="76261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72003-F2E3-43F0-AD8D-C83BB7D8F856}">
      <dsp:nvSpPr>
        <dsp:cNvPr id="0" name=""/>
        <dsp:cNvSpPr/>
      </dsp:nvSpPr>
      <dsp:spPr>
        <a:xfrm>
          <a:off x="109052" y="6733"/>
          <a:ext cx="5316507" cy="6740430"/>
        </a:xfrm>
        <a:prstGeom prst="frame">
          <a:avLst>
            <a:gd name="adj1" fmla="val 5450"/>
          </a:avLst>
        </a:prstGeom>
        <a:solidFill>
          <a:schemeClr val="accent1">
            <a:tint val="50000"/>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97815D46-D671-4150-BA4B-884EB1FBE317}">
      <dsp:nvSpPr>
        <dsp:cNvPr id="0" name=""/>
        <dsp:cNvSpPr/>
      </dsp:nvSpPr>
      <dsp:spPr>
        <a:xfrm>
          <a:off x="291667" y="1685"/>
          <a:ext cx="4965054" cy="574234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CC1B7B6-7706-42AA-AD2E-C17AC8FB98A1}">
      <dsp:nvSpPr>
        <dsp:cNvPr id="0" name=""/>
        <dsp:cNvSpPr/>
      </dsp:nvSpPr>
      <dsp:spPr>
        <a:xfrm>
          <a:off x="721826" y="5892002"/>
          <a:ext cx="4434455" cy="855161"/>
        </a:xfrm>
        <a:prstGeom prst="rect">
          <a:avLst/>
        </a:prstGeom>
        <a:solidFill>
          <a:schemeClr val="bg1"/>
        </a:solid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47040" tIns="167640" rIns="447040" bIns="167640" numCol="1" spcCol="1270" anchor="ctr" anchorCtr="0">
          <a:noAutofit/>
        </a:bodyPr>
        <a:lstStyle/>
        <a:p>
          <a:pPr lvl="0" algn="ctr" defTabSz="1955800">
            <a:lnSpc>
              <a:spcPct val="90000"/>
            </a:lnSpc>
            <a:spcBef>
              <a:spcPct val="0"/>
            </a:spcBef>
            <a:spcAft>
              <a:spcPct val="35000"/>
            </a:spcAft>
          </a:pPr>
          <a:r>
            <a:rPr lang="en-US" sz="4400" kern="1200" dirty="0" err="1" smtClean="0"/>
            <a:t>বন্ধুবান্ধব</a:t>
          </a:r>
          <a:endParaRPr lang="en-US" sz="4400" kern="1200" dirty="0"/>
        </a:p>
      </dsp:txBody>
      <dsp:txXfrm>
        <a:off x="721826" y="5892002"/>
        <a:ext cx="4434455" cy="855161"/>
      </dsp:txXfrm>
    </dsp:sp>
    <dsp:sp modelId="{0ED4EC27-330A-436E-BBF5-E414D78D9B6E}">
      <dsp:nvSpPr>
        <dsp:cNvPr id="0" name=""/>
        <dsp:cNvSpPr/>
      </dsp:nvSpPr>
      <dsp:spPr>
        <a:xfrm>
          <a:off x="5366627" y="1664823"/>
          <a:ext cx="2197812" cy="342087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038D6-AB54-4CB4-B563-33CA4B05FD7A}">
      <dsp:nvSpPr>
        <dsp:cNvPr id="0" name=""/>
        <dsp:cNvSpPr/>
      </dsp:nvSpPr>
      <dsp:spPr>
        <a:xfrm>
          <a:off x="2867694" y="167"/>
          <a:ext cx="6456610" cy="823912"/>
        </a:xfrm>
        <a:prstGeom prst="chevron">
          <a:avLst/>
        </a:prstGeom>
        <a:solidFill>
          <a:schemeClr val="accent4">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57150" tIns="28575" rIns="0" bIns="28575" numCol="1" spcCol="1270" anchor="ctr" anchorCtr="0">
          <a:noAutofit/>
        </a:bodyPr>
        <a:lstStyle/>
        <a:p>
          <a:pPr lvl="0" algn="ctr" defTabSz="2000250" rtl="0">
            <a:lnSpc>
              <a:spcPct val="90000"/>
            </a:lnSpc>
            <a:spcBef>
              <a:spcPct val="0"/>
            </a:spcBef>
            <a:spcAft>
              <a:spcPct val="35000"/>
            </a:spcAft>
          </a:pPr>
          <a:r>
            <a:rPr lang="en-US" sz="4500" kern="1200" dirty="0" err="1" smtClean="0">
              <a:solidFill>
                <a:schemeClr val="tx1"/>
              </a:solidFill>
            </a:rPr>
            <a:t>জোড়ায়</a:t>
          </a:r>
          <a:r>
            <a:rPr lang="en-US" sz="4500" kern="1200" dirty="0" smtClean="0">
              <a:solidFill>
                <a:schemeClr val="tx1"/>
              </a:solidFill>
            </a:rPr>
            <a:t> </a:t>
          </a:r>
          <a:r>
            <a:rPr lang="en-US" sz="4500" kern="1200" dirty="0" err="1" smtClean="0">
              <a:solidFill>
                <a:schemeClr val="tx1"/>
              </a:solidFill>
            </a:rPr>
            <a:t>কাজ</a:t>
          </a:r>
          <a:r>
            <a:rPr lang="bn-IN" sz="3200" kern="1200" dirty="0" smtClean="0">
              <a:solidFill>
                <a:schemeClr val="tx1"/>
              </a:solidFill>
            </a:rPr>
            <a:t>(১০মিনিট)</a:t>
          </a:r>
          <a:endParaRPr lang="en-US" sz="4500" kern="1200" dirty="0">
            <a:solidFill>
              <a:schemeClr val="tx1"/>
            </a:solidFill>
          </a:endParaRPr>
        </a:p>
      </dsp:txBody>
      <dsp:txXfrm>
        <a:off x="3279650" y="167"/>
        <a:ext cx="5632698" cy="82391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40282-FA1A-4C19-9B3F-183057F2D2FF}">
      <dsp:nvSpPr>
        <dsp:cNvPr id="0" name=""/>
        <dsp:cNvSpPr/>
      </dsp:nvSpPr>
      <dsp:spPr>
        <a:xfrm>
          <a:off x="0" y="0"/>
          <a:ext cx="12191993" cy="4351338"/>
        </a:xfrm>
        <a:prstGeom prst="rightArrow">
          <a:avLst/>
        </a:prstGeom>
        <a:solidFill>
          <a:srgbClr val="F3CFEB"/>
        </a:solidFill>
        <a:ln w="6350" cap="flat" cmpd="sng" algn="ctr">
          <a:noFill/>
          <a:prstDash val="solid"/>
          <a:miter lim="800000"/>
        </a:ln>
        <a:effectLst>
          <a:innerShdw blurRad="114300">
            <a:prstClr val="black"/>
          </a:inn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D05AB776-E0E3-4546-BDDA-7BE57747D6DC}">
      <dsp:nvSpPr>
        <dsp:cNvPr id="0" name=""/>
        <dsp:cNvSpPr/>
      </dsp:nvSpPr>
      <dsp:spPr>
        <a:xfrm>
          <a:off x="1866900" y="1305401"/>
          <a:ext cx="8458200" cy="1740535"/>
        </a:xfrm>
        <a:prstGeom prst="roundRect">
          <a:avLst/>
        </a:prstGeom>
        <a:solidFill>
          <a:schemeClr val="accent4">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kern="1200" dirty="0" err="1" smtClean="0">
              <a:solidFill>
                <a:schemeClr val="tx1"/>
              </a:solidFill>
              <a:latin typeface="NikoshBAN" panose="02000000000000000000" pitchFamily="2" charset="0"/>
              <a:cs typeface="NikoshBAN" panose="02000000000000000000" pitchFamily="2" charset="0"/>
            </a:rPr>
            <a:t>অপরাধের</a:t>
          </a:r>
          <a:r>
            <a:rPr lang="en-US" sz="6000" kern="1200" dirty="0" smtClean="0">
              <a:solidFill>
                <a:schemeClr val="tx1"/>
              </a:solidFill>
              <a:latin typeface="NikoshBAN" panose="02000000000000000000" pitchFamily="2" charset="0"/>
              <a:cs typeface="NikoshBAN" panose="02000000000000000000" pitchFamily="2" charset="0"/>
            </a:rPr>
            <a:t> </a:t>
          </a:r>
          <a:r>
            <a:rPr lang="en-US" sz="6000" kern="1200" dirty="0" err="1" smtClean="0">
              <a:solidFill>
                <a:schemeClr val="tx1"/>
              </a:solidFill>
              <a:latin typeface="NikoshBAN" panose="02000000000000000000" pitchFamily="2" charset="0"/>
              <a:cs typeface="NikoshBAN" panose="02000000000000000000" pitchFamily="2" charset="0"/>
            </a:rPr>
            <a:t>কারণ</a:t>
          </a:r>
          <a:r>
            <a:rPr lang="en-US" sz="6000" kern="1200" dirty="0" smtClean="0">
              <a:solidFill>
                <a:schemeClr val="tx1"/>
              </a:solidFill>
              <a:latin typeface="NikoshBAN" panose="02000000000000000000" pitchFamily="2" charset="0"/>
              <a:cs typeface="NikoshBAN" panose="02000000000000000000" pitchFamily="2" charset="0"/>
            </a:rPr>
            <a:t> </a:t>
          </a:r>
          <a:r>
            <a:rPr lang="en-US" sz="6000" kern="1200" dirty="0" err="1" smtClean="0">
              <a:solidFill>
                <a:schemeClr val="tx1"/>
              </a:solidFill>
              <a:latin typeface="NikoshBAN" panose="02000000000000000000" pitchFamily="2" charset="0"/>
              <a:cs typeface="NikoshBAN" panose="02000000000000000000" pitchFamily="2" charset="0"/>
            </a:rPr>
            <a:t>সমুহ</a:t>
          </a:r>
          <a:r>
            <a:rPr lang="en-US" sz="6000" kern="1200" dirty="0" smtClean="0">
              <a:solidFill>
                <a:schemeClr val="tx1"/>
              </a:solidFill>
              <a:latin typeface="NikoshBAN" panose="02000000000000000000" pitchFamily="2" charset="0"/>
              <a:cs typeface="NikoshBAN" panose="02000000000000000000" pitchFamily="2" charset="0"/>
            </a:rPr>
            <a:t> </a:t>
          </a:r>
          <a:r>
            <a:rPr lang="en-US" sz="6000" kern="1200" dirty="0" err="1" smtClean="0">
              <a:solidFill>
                <a:schemeClr val="tx1"/>
              </a:solidFill>
              <a:latin typeface="NikoshBAN" panose="02000000000000000000" pitchFamily="2" charset="0"/>
              <a:cs typeface="NikoshBAN" panose="02000000000000000000" pitchFamily="2" charset="0"/>
            </a:rPr>
            <a:t>চিহ্নিত</a:t>
          </a:r>
          <a:r>
            <a:rPr lang="en-US" sz="6000" kern="1200" dirty="0" smtClean="0">
              <a:solidFill>
                <a:schemeClr val="tx1"/>
              </a:solidFill>
              <a:latin typeface="NikoshBAN" panose="02000000000000000000" pitchFamily="2" charset="0"/>
              <a:cs typeface="NikoshBAN" panose="02000000000000000000" pitchFamily="2" charset="0"/>
            </a:rPr>
            <a:t> </a:t>
          </a:r>
          <a:r>
            <a:rPr lang="en-US" sz="6000" kern="1200" dirty="0" err="1" smtClean="0">
              <a:solidFill>
                <a:schemeClr val="tx1"/>
              </a:solidFill>
              <a:latin typeface="NikoshBAN" panose="02000000000000000000" pitchFamily="2" charset="0"/>
              <a:cs typeface="NikoshBAN" panose="02000000000000000000" pitchFamily="2" charset="0"/>
            </a:rPr>
            <a:t>কর</a:t>
          </a:r>
          <a:endParaRPr lang="en-US" sz="6000" kern="1200" dirty="0">
            <a:solidFill>
              <a:schemeClr val="tx1"/>
            </a:solidFill>
            <a:latin typeface="NikoshBAN" panose="02000000000000000000" pitchFamily="2" charset="0"/>
            <a:cs typeface="NikoshBAN" panose="02000000000000000000" pitchFamily="2" charset="0"/>
          </a:endParaRPr>
        </a:p>
      </dsp:txBody>
      <dsp:txXfrm>
        <a:off x="1951866" y="1390367"/>
        <a:ext cx="8288268" cy="157060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BCB20-14DF-4CC1-B477-8DC836F3BB7D}">
      <dsp:nvSpPr>
        <dsp:cNvPr id="0" name=""/>
        <dsp:cNvSpPr/>
      </dsp:nvSpPr>
      <dsp:spPr>
        <a:xfrm>
          <a:off x="3060202" y="67"/>
          <a:ext cx="6071595" cy="695324"/>
        </a:xfrm>
        <a:prstGeom prst="chevron">
          <a:avLst/>
        </a:prstGeom>
        <a:solidFill>
          <a:schemeClr val="accent4">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rtl="0">
            <a:lnSpc>
              <a:spcPct val="90000"/>
            </a:lnSpc>
            <a:spcBef>
              <a:spcPct val="0"/>
            </a:spcBef>
            <a:spcAft>
              <a:spcPct val="35000"/>
            </a:spcAft>
          </a:pPr>
          <a:r>
            <a:rPr lang="bn-IN" sz="2800" b="1" kern="1200" dirty="0" smtClean="0">
              <a:solidFill>
                <a:srgbClr val="CC00CC"/>
              </a:solidFill>
              <a:latin typeface="+mj-lt"/>
              <a:cs typeface="NikoshBAN" panose="02000000000000000000" pitchFamily="2" charset="0"/>
            </a:rPr>
            <a:t>(উত্তর)</a:t>
          </a:r>
          <a:r>
            <a:rPr lang="en-US" sz="2800" b="1" kern="1200" dirty="0" smtClean="0">
              <a:solidFill>
                <a:srgbClr val="CC00CC"/>
              </a:solidFill>
              <a:latin typeface="+mj-lt"/>
              <a:cs typeface="NikoshBAN" panose="02000000000000000000" pitchFamily="2" charset="0"/>
            </a:rPr>
            <a:t> </a:t>
          </a:r>
          <a:r>
            <a:rPr lang="bn-IN" sz="2800" b="1" kern="1200" dirty="0" smtClean="0">
              <a:solidFill>
                <a:schemeClr val="tx1"/>
              </a:solidFill>
              <a:latin typeface="+mj-lt"/>
              <a:cs typeface="NikoshBAN" panose="02000000000000000000" pitchFamily="2" charset="0"/>
            </a:rPr>
            <a:t>অপরাধের </a:t>
          </a:r>
          <a:r>
            <a:rPr lang="en-US" sz="2000" b="0" kern="1200" dirty="0" err="1" smtClean="0">
              <a:solidFill>
                <a:schemeClr val="tx1"/>
              </a:solidFill>
              <a:latin typeface="+mj-lt"/>
            </a:rPr>
            <a:t>জৈবিক</a:t>
          </a:r>
          <a:r>
            <a:rPr lang="bn-IN" sz="2000" b="0" kern="1200" dirty="0" smtClean="0">
              <a:solidFill>
                <a:schemeClr val="tx1"/>
              </a:solidFill>
              <a:latin typeface="+mj-lt"/>
            </a:rPr>
            <a:t> কারণ</a:t>
          </a:r>
          <a:endParaRPr lang="en-US" sz="2800" b="0" kern="1200" dirty="0">
            <a:solidFill>
              <a:schemeClr val="tx1"/>
            </a:solidFill>
            <a:latin typeface="+mj-lt"/>
          </a:endParaRPr>
        </a:p>
      </dsp:txBody>
      <dsp:txXfrm>
        <a:off x="3407864" y="67"/>
        <a:ext cx="5376271" cy="69532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EADCB-62EE-4144-9694-C7B602CCD915}">
      <dsp:nvSpPr>
        <dsp:cNvPr id="0" name=""/>
        <dsp:cNvSpPr/>
      </dsp:nvSpPr>
      <dsp:spPr>
        <a:xfrm>
          <a:off x="914399" y="0"/>
          <a:ext cx="10363200" cy="721216"/>
        </a:xfrm>
        <a:prstGeom prst="rightArrow">
          <a:avLst/>
        </a:prstGeom>
        <a:solidFill>
          <a:srgbClr val="F3CFEB"/>
        </a:soli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sp>
    <dsp:sp modelId="{DDA58006-6900-4FE6-9D16-DD39EB0B0BAE}">
      <dsp:nvSpPr>
        <dsp:cNvPr id="0" name=""/>
        <dsp:cNvSpPr/>
      </dsp:nvSpPr>
      <dsp:spPr>
        <a:xfrm>
          <a:off x="3730276" y="0"/>
          <a:ext cx="5016294" cy="721216"/>
        </a:xfrm>
        <a:prstGeom prst="roundRect">
          <a:avLst/>
        </a:prstGeom>
        <a:solidFill>
          <a:schemeClr val="accent4">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b="0" kern="1200" dirty="0" err="1" smtClean="0">
              <a:solidFill>
                <a:srgbClr val="CC00CC"/>
              </a:solidFill>
            </a:rPr>
            <a:t>সামাজিক</a:t>
          </a:r>
          <a:r>
            <a:rPr lang="en-US" sz="3600" b="0" kern="1200" dirty="0" smtClean="0">
              <a:solidFill>
                <a:srgbClr val="CC00CC"/>
              </a:solidFill>
            </a:rPr>
            <a:t> </a:t>
          </a:r>
          <a:r>
            <a:rPr lang="en-US" sz="3600" b="0" kern="1200" dirty="0" err="1" smtClean="0">
              <a:solidFill>
                <a:srgbClr val="CC00CC"/>
              </a:solidFill>
            </a:rPr>
            <a:t>কারণ</a:t>
          </a:r>
          <a:r>
            <a:rPr lang="en-US" sz="3600" b="0" kern="1200" dirty="0" smtClean="0">
              <a:solidFill>
                <a:srgbClr val="CC00CC"/>
              </a:solidFill>
            </a:rPr>
            <a:t> </a:t>
          </a:r>
          <a:r>
            <a:rPr lang="en-US" sz="3600" b="0" kern="1200" dirty="0" err="1" smtClean="0">
              <a:solidFill>
                <a:srgbClr val="CC00CC"/>
              </a:solidFill>
            </a:rPr>
            <a:t>সমুহ</a:t>
          </a:r>
          <a:endParaRPr lang="en-US" sz="3200" kern="1200" dirty="0">
            <a:solidFill>
              <a:srgbClr val="CC00CC"/>
            </a:solidFill>
          </a:endParaRPr>
        </a:p>
      </dsp:txBody>
      <dsp:txXfrm>
        <a:off x="3765483" y="35207"/>
        <a:ext cx="4945880" cy="65080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B58D6-0BB8-403E-B752-0AC412C40299}">
      <dsp:nvSpPr>
        <dsp:cNvPr id="0" name=""/>
        <dsp:cNvSpPr/>
      </dsp:nvSpPr>
      <dsp:spPr>
        <a:xfrm>
          <a:off x="914399" y="0"/>
          <a:ext cx="10363200" cy="682579"/>
        </a:xfrm>
        <a:prstGeom prst="rightArrow">
          <a:avLst/>
        </a:prstGeom>
        <a:solidFill>
          <a:srgbClr val="F3CFEB"/>
        </a:solidFill>
        <a:ln w="63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E69B4C61-6F88-4149-A8B8-FA60C034215E}">
      <dsp:nvSpPr>
        <dsp:cNvPr id="0" name=""/>
        <dsp:cNvSpPr/>
      </dsp:nvSpPr>
      <dsp:spPr>
        <a:xfrm>
          <a:off x="4267200" y="0"/>
          <a:ext cx="3657600" cy="682579"/>
        </a:xfrm>
        <a:prstGeom prst="roundRect">
          <a:avLst/>
        </a:prstGeom>
        <a:solidFill>
          <a:schemeClr val="accent4">
            <a:lumMod val="40000"/>
            <a:lumOff val="6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bn-IN" sz="2800" kern="1200" dirty="0" smtClean="0">
              <a:solidFill>
                <a:schemeClr val="tx1"/>
              </a:solidFill>
            </a:rPr>
            <a:t>অপরাধের কারণ</a:t>
          </a:r>
          <a:endParaRPr lang="en-US" sz="2800" kern="1200" dirty="0">
            <a:solidFill>
              <a:schemeClr val="tx1"/>
            </a:solidFill>
          </a:endParaRPr>
        </a:p>
      </dsp:txBody>
      <dsp:txXfrm>
        <a:off x="4300521" y="33321"/>
        <a:ext cx="3590958" cy="61593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D27FA-BDD6-4632-9B98-4ECABF12A742}">
      <dsp:nvSpPr>
        <dsp:cNvPr id="0" name=""/>
        <dsp:cNvSpPr/>
      </dsp:nvSpPr>
      <dsp:spPr>
        <a:xfrm>
          <a:off x="914399" y="0"/>
          <a:ext cx="10363200" cy="1094509"/>
        </a:xfrm>
        <a:prstGeom prst="rightArrow">
          <a:avLst/>
        </a:prstGeom>
        <a:solidFill>
          <a:srgbClr val="F3CFEB"/>
        </a:solidFill>
        <a:ln w="5715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ADD397A6-CA7E-403F-9FEF-AC5C81124F73}">
      <dsp:nvSpPr>
        <dsp:cNvPr id="0" name=""/>
        <dsp:cNvSpPr/>
      </dsp:nvSpPr>
      <dsp:spPr>
        <a:xfrm>
          <a:off x="4087099" y="0"/>
          <a:ext cx="4017800" cy="1094509"/>
        </a:xfrm>
        <a:prstGeom prst="round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err="1" smtClean="0">
              <a:solidFill>
                <a:schemeClr val="tx1"/>
              </a:solidFill>
            </a:rPr>
            <a:t>আজকের</a:t>
          </a:r>
          <a:r>
            <a:rPr lang="en-US" sz="4100" kern="1200" dirty="0" smtClean="0">
              <a:solidFill>
                <a:schemeClr val="tx1"/>
              </a:solidFill>
            </a:rPr>
            <a:t> </a:t>
          </a:r>
          <a:r>
            <a:rPr lang="en-US" sz="4100" kern="1200" dirty="0" err="1" smtClean="0">
              <a:solidFill>
                <a:schemeClr val="tx1"/>
              </a:solidFill>
            </a:rPr>
            <a:t>পাঠ</a:t>
          </a:r>
          <a:endParaRPr lang="en-US" sz="4100" kern="1200" dirty="0">
            <a:solidFill>
              <a:schemeClr val="tx1"/>
            </a:solidFill>
          </a:endParaRPr>
        </a:p>
      </dsp:txBody>
      <dsp:txXfrm>
        <a:off x="4140529" y="53430"/>
        <a:ext cx="3910940" cy="98764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5D7CAF-0A4D-40F1-9D5D-6AE4F6452139}">
      <dsp:nvSpPr>
        <dsp:cNvPr id="0" name=""/>
        <dsp:cNvSpPr/>
      </dsp:nvSpPr>
      <dsp:spPr>
        <a:xfrm>
          <a:off x="2761555" y="0"/>
          <a:ext cx="6668889" cy="5634507"/>
        </a:xfrm>
        <a:prstGeom prst="diamond">
          <a:avLst/>
        </a:prstGeom>
        <a:solidFill>
          <a:srgbClr val="F3CFEB"/>
        </a:solidFill>
        <a:ln w="76200" cap="flat" cmpd="sng" algn="ctr">
          <a:solidFill>
            <a:srgbClr val="00B050"/>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F5A7CCF-3DB0-4DBB-9B49-5F1B89361C4F}">
      <dsp:nvSpPr>
        <dsp:cNvPr id="0" name=""/>
        <dsp:cNvSpPr/>
      </dsp:nvSpPr>
      <dsp:spPr>
        <a:xfrm>
          <a:off x="3841251" y="576106"/>
          <a:ext cx="2197457" cy="2197457"/>
        </a:xfrm>
        <a:prstGeom prst="round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err="1" smtClean="0">
              <a:solidFill>
                <a:schemeClr val="tx1"/>
              </a:solidFill>
            </a:rPr>
            <a:t>অপরাধ</a:t>
          </a:r>
          <a:endParaRPr lang="en-US" sz="4000" kern="1200" dirty="0">
            <a:solidFill>
              <a:schemeClr val="tx1"/>
            </a:solidFill>
          </a:endParaRPr>
        </a:p>
      </dsp:txBody>
      <dsp:txXfrm>
        <a:off x="3948522" y="683377"/>
        <a:ext cx="1982915" cy="1982915"/>
      </dsp:txXfrm>
    </dsp:sp>
    <dsp:sp modelId="{593EBD49-7936-4B26-AA28-9F3A1129ABFC}">
      <dsp:nvSpPr>
        <dsp:cNvPr id="0" name=""/>
        <dsp:cNvSpPr/>
      </dsp:nvSpPr>
      <dsp:spPr>
        <a:xfrm>
          <a:off x="6180517" y="535278"/>
          <a:ext cx="2197457" cy="2197457"/>
        </a:xfrm>
        <a:prstGeom prst="round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smtClean="0">
              <a:solidFill>
                <a:schemeClr val="tx1"/>
              </a:solidFill>
            </a:rPr>
            <a:t>Crime</a:t>
          </a:r>
          <a:endParaRPr lang="en-US" sz="4000" kern="1200" dirty="0">
            <a:solidFill>
              <a:schemeClr val="tx1"/>
            </a:solidFill>
          </a:endParaRPr>
        </a:p>
      </dsp:txBody>
      <dsp:txXfrm>
        <a:off x="6287788" y="642549"/>
        <a:ext cx="1982915" cy="1982915"/>
      </dsp:txXfrm>
    </dsp:sp>
    <dsp:sp modelId="{E8DA6D93-38A0-48A2-A928-51804D1896DF}">
      <dsp:nvSpPr>
        <dsp:cNvPr id="0" name=""/>
        <dsp:cNvSpPr/>
      </dsp:nvSpPr>
      <dsp:spPr>
        <a:xfrm>
          <a:off x="3854853" y="2956202"/>
          <a:ext cx="2197457" cy="2197457"/>
        </a:xfrm>
        <a:prstGeom prst="roundRect">
          <a:avLst/>
        </a:prstGeom>
        <a:solidFill>
          <a:schemeClr val="accent4">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chemeClr val="tx1"/>
              </a:solidFill>
            </a:rPr>
            <a:t>Crime</a:t>
          </a:r>
          <a:endParaRPr lang="en-US" sz="4000" kern="1200" dirty="0">
            <a:solidFill>
              <a:schemeClr val="tx1"/>
            </a:solidFill>
          </a:endParaRPr>
        </a:p>
      </dsp:txBody>
      <dsp:txXfrm>
        <a:off x="3962124" y="3063473"/>
        <a:ext cx="1982915" cy="1982915"/>
      </dsp:txXfrm>
    </dsp:sp>
    <dsp:sp modelId="{48D688C7-C6C5-4DE1-A4F5-907CF7BF929C}">
      <dsp:nvSpPr>
        <dsp:cNvPr id="0" name=""/>
        <dsp:cNvSpPr/>
      </dsp:nvSpPr>
      <dsp:spPr>
        <a:xfrm>
          <a:off x="6180517" y="2901771"/>
          <a:ext cx="2197457" cy="2197457"/>
        </a:xfrm>
        <a:prstGeom prst="roundRect">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err="1" smtClean="0">
              <a:solidFill>
                <a:schemeClr val="tx1"/>
              </a:solidFill>
            </a:rPr>
            <a:t>অপরাধ</a:t>
          </a:r>
          <a:endParaRPr lang="en-US" sz="4000" kern="1200" dirty="0">
            <a:solidFill>
              <a:schemeClr val="tx1"/>
            </a:solidFill>
          </a:endParaRPr>
        </a:p>
      </dsp:txBody>
      <dsp:txXfrm>
        <a:off x="6287788" y="3009042"/>
        <a:ext cx="1982915" cy="1982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F9FE1-6B19-4835-AE65-99A57B6194A9}">
      <dsp:nvSpPr>
        <dsp:cNvPr id="0" name=""/>
        <dsp:cNvSpPr/>
      </dsp:nvSpPr>
      <dsp:spPr>
        <a:xfrm>
          <a:off x="484897" y="0"/>
          <a:ext cx="11222205" cy="2614411"/>
        </a:xfrm>
        <a:prstGeom prst="rightArrow">
          <a:avLst/>
        </a:prstGeom>
        <a:solidFill>
          <a:srgbClr val="FF6699"/>
        </a:solidFill>
        <a:ln w="76200">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dsp:style>
    </dsp:sp>
    <dsp:sp modelId="{08B3C12D-B252-4F4B-B5B4-336C730A73E4}">
      <dsp:nvSpPr>
        <dsp:cNvPr id="0" name=""/>
        <dsp:cNvSpPr/>
      </dsp:nvSpPr>
      <dsp:spPr>
        <a:xfrm>
          <a:off x="2374503" y="0"/>
          <a:ext cx="7598894" cy="2614411"/>
        </a:xfrm>
        <a:prstGeom prst="roundRect">
          <a:avLst/>
        </a:prstGeom>
        <a:solidFill>
          <a:schemeClr val="accent2">
            <a:lumMod val="20000"/>
            <a:lumOff val="8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err="1" smtClean="0">
              <a:solidFill>
                <a:schemeClr val="tx1"/>
              </a:solidFill>
            </a:rPr>
            <a:t>বিষয়বস্তু</a:t>
          </a:r>
          <a:r>
            <a:rPr lang="en-US" sz="4800" kern="1200" dirty="0" smtClean="0">
              <a:solidFill>
                <a:schemeClr val="tx1"/>
              </a:solidFill>
            </a:rPr>
            <a:t> </a:t>
          </a:r>
          <a:r>
            <a:rPr lang="en-US" sz="4800" kern="1200" dirty="0" err="1" smtClean="0">
              <a:solidFill>
                <a:schemeClr val="tx1"/>
              </a:solidFill>
            </a:rPr>
            <a:t>আলোচনা</a:t>
          </a:r>
          <a:endParaRPr lang="bn-IN" sz="4800" kern="1200" dirty="0" smtClean="0">
            <a:solidFill>
              <a:schemeClr val="tx1"/>
            </a:solidFill>
          </a:endParaRPr>
        </a:p>
        <a:p>
          <a:pPr lvl="0" algn="ctr" defTabSz="2133600" rtl="0">
            <a:lnSpc>
              <a:spcPct val="90000"/>
            </a:lnSpc>
            <a:spcBef>
              <a:spcPct val="0"/>
            </a:spcBef>
            <a:spcAft>
              <a:spcPct val="35000"/>
            </a:spcAft>
          </a:pPr>
          <a:r>
            <a:rPr lang="bn-IN" sz="2400" b="0" kern="1200" dirty="0" smtClean="0">
              <a:solidFill>
                <a:schemeClr val="tx1"/>
              </a:solidFill>
            </a:rPr>
            <a:t>(১০মিনিট)</a:t>
          </a:r>
          <a:endParaRPr lang="en-US" sz="5400" b="0" kern="1200" dirty="0">
            <a:solidFill>
              <a:schemeClr val="tx1"/>
            </a:solidFill>
          </a:endParaRPr>
        </a:p>
      </dsp:txBody>
      <dsp:txXfrm>
        <a:off x="2502128" y="127625"/>
        <a:ext cx="7343644" cy="23591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2A4738-48D8-4F61-A643-17B9A721031F}">
      <dsp:nvSpPr>
        <dsp:cNvPr id="0" name=""/>
        <dsp:cNvSpPr/>
      </dsp:nvSpPr>
      <dsp:spPr>
        <a:xfrm>
          <a:off x="914399" y="0"/>
          <a:ext cx="10363200" cy="746974"/>
        </a:xfrm>
        <a:prstGeom prst="rightArrow">
          <a:avLst/>
        </a:prstGeom>
        <a:solidFill>
          <a:srgbClr val="F3CFEB"/>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52400" prstMaterial="matte">
          <a:bevelT w="127000" h="63500"/>
        </a:sp3d>
      </dsp:spPr>
      <dsp:style>
        <a:lnRef idx="0">
          <a:scrgbClr r="0" g="0" b="0"/>
        </a:lnRef>
        <a:fillRef idx="3">
          <a:scrgbClr r="0" g="0" b="0"/>
        </a:fillRef>
        <a:effectRef idx="0">
          <a:scrgbClr r="0" g="0" b="0"/>
        </a:effectRef>
        <a:fontRef idx="minor"/>
      </dsp:style>
    </dsp:sp>
    <dsp:sp modelId="{D3FAD30E-6EAD-4D70-ADFC-8F2C6A16DADE}">
      <dsp:nvSpPr>
        <dsp:cNvPr id="0" name=""/>
        <dsp:cNvSpPr/>
      </dsp:nvSpPr>
      <dsp:spPr>
        <a:xfrm>
          <a:off x="4267200" y="0"/>
          <a:ext cx="3657600" cy="746974"/>
        </a:xfrm>
        <a:prstGeom prst="roundRect">
          <a:avLst/>
        </a:prstGeom>
        <a:solidFill>
          <a:schemeClr val="accent4">
            <a:lumMod val="20000"/>
            <a:lumOff val="8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bn-IN" sz="3200" kern="1200" dirty="0" smtClean="0">
              <a:solidFill>
                <a:srgbClr val="CC00CC"/>
              </a:solidFill>
            </a:rPr>
            <a:t>উত্তর</a:t>
          </a:r>
          <a:endParaRPr lang="en-US" sz="3200" kern="1200" dirty="0">
            <a:solidFill>
              <a:srgbClr val="CC00CC"/>
            </a:solidFill>
          </a:endParaRPr>
        </a:p>
      </dsp:txBody>
      <dsp:txXfrm>
        <a:off x="4303664" y="36464"/>
        <a:ext cx="3584672" cy="6740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962DE-6267-4771-83C3-E58B85F926D3}">
      <dsp:nvSpPr>
        <dsp:cNvPr id="0" name=""/>
        <dsp:cNvSpPr/>
      </dsp:nvSpPr>
      <dsp:spPr>
        <a:xfrm>
          <a:off x="0" y="11376"/>
          <a:ext cx="5997575" cy="737100"/>
        </a:xfrm>
        <a:prstGeom prst="roundRect">
          <a:avLst/>
        </a:prstGeom>
        <a:solidFill>
          <a:schemeClr val="accent4">
            <a:lumMod val="40000"/>
            <a:lumOff val="60000"/>
          </a:schemeClr>
        </a:solidFill>
        <a:ln w="57150">
          <a:solidFill>
            <a:srgbClr val="00B05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err="1" smtClean="0">
              <a:solidFill>
                <a:schemeClr val="tx1"/>
              </a:solidFill>
            </a:rPr>
            <a:t>অপরাধের</a:t>
          </a:r>
          <a:r>
            <a:rPr lang="en-US" sz="2800" kern="1200" dirty="0" smtClean="0">
              <a:solidFill>
                <a:schemeClr val="tx1"/>
              </a:solidFill>
            </a:rPr>
            <a:t> </a:t>
          </a:r>
          <a:r>
            <a:rPr lang="en-US" sz="2800" kern="1200" dirty="0" err="1" smtClean="0">
              <a:solidFill>
                <a:schemeClr val="tx1"/>
              </a:solidFill>
            </a:rPr>
            <a:t>বৈশিষ্ট্য</a:t>
          </a:r>
          <a:endParaRPr lang="en-US" sz="2800" kern="1200" dirty="0">
            <a:solidFill>
              <a:srgbClr val="CC00CC"/>
            </a:solidFill>
          </a:endParaRPr>
        </a:p>
      </dsp:txBody>
      <dsp:txXfrm>
        <a:off x="35982" y="47358"/>
        <a:ext cx="5925611" cy="6651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C94D5-661E-4110-A6A2-ADA39912D018}">
      <dsp:nvSpPr>
        <dsp:cNvPr id="0" name=""/>
        <dsp:cNvSpPr/>
      </dsp:nvSpPr>
      <dsp:spPr>
        <a:xfrm>
          <a:off x="0" y="11376"/>
          <a:ext cx="6019800" cy="737100"/>
        </a:xfrm>
        <a:prstGeom prst="roundRect">
          <a:avLst/>
        </a:prstGeom>
        <a:solidFill>
          <a:schemeClr val="accent4">
            <a:lumMod val="40000"/>
            <a:lumOff val="60000"/>
          </a:schemeClr>
        </a:solidFill>
        <a:ln w="57150">
          <a:solidFill>
            <a:srgbClr val="00B050"/>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err="1" smtClean="0">
              <a:solidFill>
                <a:srgbClr val="CC00CC"/>
              </a:solidFill>
            </a:rPr>
            <a:t>অপরাধের</a:t>
          </a:r>
          <a:r>
            <a:rPr lang="en-US" sz="2800" b="1" kern="1200" dirty="0" smtClean="0">
              <a:solidFill>
                <a:srgbClr val="CC00CC"/>
              </a:solidFill>
            </a:rPr>
            <a:t> </a:t>
          </a:r>
          <a:r>
            <a:rPr lang="en-US" sz="2800" b="1" kern="1200" dirty="0" err="1" smtClean="0">
              <a:solidFill>
                <a:srgbClr val="CC00CC"/>
              </a:solidFill>
            </a:rPr>
            <a:t>স্তর</a:t>
          </a:r>
          <a:endParaRPr lang="en-US" sz="2800" kern="1200" dirty="0">
            <a:solidFill>
              <a:srgbClr val="CC00CC"/>
            </a:solidFill>
          </a:endParaRPr>
        </a:p>
      </dsp:txBody>
      <dsp:txXfrm>
        <a:off x="35982" y="47358"/>
        <a:ext cx="5947836" cy="6651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ACB10-E264-4D55-9178-3A1D3FE06487}">
      <dsp:nvSpPr>
        <dsp:cNvPr id="0" name=""/>
        <dsp:cNvSpPr/>
      </dsp:nvSpPr>
      <dsp:spPr>
        <a:xfrm>
          <a:off x="914399" y="0"/>
          <a:ext cx="10363200" cy="845126"/>
        </a:xfrm>
        <a:prstGeom prst="rightArrow">
          <a:avLst/>
        </a:prstGeom>
        <a:solidFill>
          <a:srgbClr val="FF6699"/>
        </a:solidFill>
        <a:ln w="63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z="-300000" contourW="44450" prstMaterial="matte">
          <a:bevelT w="63500" h="63500" prst="artDeco"/>
          <a:contourClr>
            <a:srgbClr val="FFFFFF"/>
          </a:contourClr>
        </a:sp3d>
      </dsp:spPr>
      <dsp:style>
        <a:lnRef idx="1">
          <a:scrgbClr r="0" g="0" b="0"/>
        </a:lnRef>
        <a:fillRef idx="1">
          <a:scrgbClr r="0" g="0" b="0"/>
        </a:fillRef>
        <a:effectRef idx="0">
          <a:scrgbClr r="0" g="0" b="0"/>
        </a:effectRef>
        <a:fontRef idx="minor"/>
      </dsp:style>
    </dsp:sp>
    <dsp:sp modelId="{014B2D05-1233-4A1D-B9B5-0A65F52FC8F2}">
      <dsp:nvSpPr>
        <dsp:cNvPr id="0" name=""/>
        <dsp:cNvSpPr/>
      </dsp:nvSpPr>
      <dsp:spPr>
        <a:xfrm>
          <a:off x="2724355" y="0"/>
          <a:ext cx="6743288" cy="845126"/>
        </a:xfrm>
        <a:prstGeom prst="roundRect">
          <a:avLst/>
        </a:prstGeom>
        <a:solidFill>
          <a:schemeClr val="accent4">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err="1" smtClean="0">
              <a:solidFill>
                <a:schemeClr val="tx1"/>
              </a:solidFill>
            </a:rPr>
            <a:t>অপরাধের</a:t>
          </a:r>
          <a:r>
            <a:rPr lang="en-US" sz="4800" kern="1200" dirty="0" smtClean="0">
              <a:solidFill>
                <a:schemeClr val="tx1"/>
              </a:solidFill>
            </a:rPr>
            <a:t> </a:t>
          </a:r>
          <a:r>
            <a:rPr lang="en-US" sz="4800" kern="1200" dirty="0" err="1" smtClean="0">
              <a:solidFill>
                <a:schemeClr val="tx1"/>
              </a:solidFill>
            </a:rPr>
            <a:t>বিভিন্ন</a:t>
          </a:r>
          <a:r>
            <a:rPr lang="en-US" sz="4800" kern="1200" dirty="0" smtClean="0">
              <a:solidFill>
                <a:schemeClr val="tx1"/>
              </a:solidFill>
            </a:rPr>
            <a:t> </a:t>
          </a:r>
          <a:r>
            <a:rPr lang="en-US" sz="4800" kern="1200" dirty="0" err="1" smtClean="0">
              <a:solidFill>
                <a:schemeClr val="tx1"/>
              </a:solidFill>
            </a:rPr>
            <a:t>ধরন</a:t>
          </a:r>
          <a:endParaRPr lang="en-US" sz="4800" kern="1200" dirty="0">
            <a:solidFill>
              <a:schemeClr val="tx1"/>
            </a:solidFill>
          </a:endParaRPr>
        </a:p>
      </dsp:txBody>
      <dsp:txXfrm>
        <a:off x="2765611" y="41256"/>
        <a:ext cx="6660776" cy="762614"/>
      </dsp:txXfrm>
    </dsp:sp>
  </dsp:spTree>
</dsp:drawing>
</file>

<file path=ppt/diagrams/layout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00B590-54D6-420D-A9DF-E521B62E8260}"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94252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0B590-54D6-420D-A9DF-E521B62E8260}"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411487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0B590-54D6-420D-A9DF-E521B62E8260}"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4721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00B590-54D6-420D-A9DF-E521B62E8260}"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284286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00B590-54D6-420D-A9DF-E521B62E8260}" type="datetimeFigureOut">
              <a:rPr lang="en-US" smtClean="0"/>
              <a:t>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320730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00B590-54D6-420D-A9DF-E521B62E8260}"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205418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00B590-54D6-420D-A9DF-E521B62E8260}" type="datetimeFigureOut">
              <a:rPr lang="en-US" smtClean="0"/>
              <a:t>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25663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00B590-54D6-420D-A9DF-E521B62E8260}" type="datetimeFigureOut">
              <a:rPr lang="en-US" smtClean="0"/>
              <a:t>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48724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0B590-54D6-420D-A9DF-E521B62E8260}" type="datetimeFigureOut">
              <a:rPr lang="en-US" smtClean="0"/>
              <a:t>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336802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0B590-54D6-420D-A9DF-E521B62E8260}"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169002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0B590-54D6-420D-A9DF-E521B62E8260}" type="datetimeFigureOut">
              <a:rPr lang="en-US" smtClean="0"/>
              <a:t>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BE0F4-4BD9-4435-A0A9-FABE138B6F50}" type="slidenum">
              <a:rPr lang="en-US" smtClean="0"/>
              <a:t>‹#›</a:t>
            </a:fld>
            <a:endParaRPr lang="en-US"/>
          </a:p>
        </p:txBody>
      </p:sp>
    </p:spTree>
    <p:extLst>
      <p:ext uri="{BB962C8B-B14F-4D97-AF65-F5344CB8AC3E}">
        <p14:creationId xmlns:p14="http://schemas.microsoft.com/office/powerpoint/2010/main" val="353623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0B590-54D6-420D-A9DF-E521B62E8260}" type="datetimeFigureOut">
              <a:rPr lang="en-US" smtClean="0"/>
              <a:t>1/14/2021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BE0F4-4BD9-4435-A0A9-FABE138B6F50}" type="slidenum">
              <a:rPr lang="en-US" smtClean="0"/>
              <a:t>‹#›</a:t>
            </a:fld>
            <a:endParaRPr lang="en-US"/>
          </a:p>
        </p:txBody>
      </p:sp>
    </p:spTree>
    <p:extLst>
      <p:ext uri="{BB962C8B-B14F-4D97-AF65-F5344CB8AC3E}">
        <p14:creationId xmlns:p14="http://schemas.microsoft.com/office/powerpoint/2010/main" val="239843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0.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9.xml"/><Relationship Id="rId7" Type="http://schemas.openxmlformats.org/officeDocument/2006/relationships/image" Target="../media/image2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26.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6.jp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Layout" Target="../diagrams/layout14.xml"/><Relationship Id="rId7" Type="http://schemas.openxmlformats.org/officeDocument/2006/relationships/image" Target="../media/image29.jp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10" Type="http://schemas.openxmlformats.org/officeDocument/2006/relationships/image" Target="../media/image32.jpeg"/><Relationship Id="rId4" Type="http://schemas.openxmlformats.org/officeDocument/2006/relationships/diagramQuickStyle" Target="../diagrams/quickStyle14.xml"/><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diagramLayout" Target="../diagrams/layout18.xml"/><Relationship Id="rId18" Type="http://schemas.openxmlformats.org/officeDocument/2006/relationships/diagramLayout" Target="../diagrams/layout19.xml"/><Relationship Id="rId3" Type="http://schemas.openxmlformats.org/officeDocument/2006/relationships/diagramLayout" Target="../diagrams/layout16.xml"/><Relationship Id="rId21" Type="http://schemas.microsoft.com/office/2007/relationships/diagramDrawing" Target="../diagrams/drawing19.xml"/><Relationship Id="rId7" Type="http://schemas.openxmlformats.org/officeDocument/2006/relationships/diagramData" Target="../diagrams/data17.xml"/><Relationship Id="rId12" Type="http://schemas.openxmlformats.org/officeDocument/2006/relationships/diagramData" Target="../diagrams/data18.xml"/><Relationship Id="rId17" Type="http://schemas.openxmlformats.org/officeDocument/2006/relationships/diagramData" Target="../diagrams/data19.xml"/><Relationship Id="rId2" Type="http://schemas.openxmlformats.org/officeDocument/2006/relationships/diagramData" Target="../diagrams/data16.xml"/><Relationship Id="rId16" Type="http://schemas.microsoft.com/office/2007/relationships/diagramDrawing" Target="../diagrams/drawing18.xml"/><Relationship Id="rId20" Type="http://schemas.openxmlformats.org/officeDocument/2006/relationships/diagramColors" Target="../diagrams/colors19.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5" Type="http://schemas.openxmlformats.org/officeDocument/2006/relationships/diagramColors" Target="../diagrams/colors18.xml"/><Relationship Id="rId10" Type="http://schemas.openxmlformats.org/officeDocument/2006/relationships/diagramColors" Target="../diagrams/colors17.xml"/><Relationship Id="rId19" Type="http://schemas.openxmlformats.org/officeDocument/2006/relationships/diagramQuickStyle" Target="../diagrams/quickStyle19.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Layout" Target="../diagrams/layout20.xml"/><Relationship Id="rId7" Type="http://schemas.openxmlformats.org/officeDocument/2006/relationships/image" Target="../media/image39.jpeg"/><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5.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5.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4.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48.gif"/><Relationship Id="rId2" Type="http://schemas.openxmlformats.org/officeDocument/2006/relationships/diagramData" Target="../diagrams/data31.xml"/><Relationship Id="rId1" Type="http://schemas.openxmlformats.org/officeDocument/2006/relationships/slideLayout" Target="../slideLayouts/slideLayout7.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Layout" Target="../diagrams/layout2.xml"/><Relationship Id="rId7" Type="http://schemas.openxmlformats.org/officeDocument/2006/relationships/image" Target="../media/image8.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2.jpg"/><Relationship Id="rId5" Type="http://schemas.openxmlformats.org/officeDocument/2006/relationships/diagramColors" Target="../diagrams/colors2.xml"/><Relationship Id="rId10" Type="http://schemas.openxmlformats.org/officeDocument/2006/relationships/image" Target="../media/image11.jpg"/><Relationship Id="rId4" Type="http://schemas.openxmlformats.org/officeDocument/2006/relationships/diagramQuickStyle" Target="../diagrams/quickStyle2.xml"/><Relationship Id="rId9"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Diagram 7"/>
          <p:cNvGraphicFramePr/>
          <p:nvPr>
            <p:extLst>
              <p:ext uri="{D42A27DB-BD31-4B8C-83A1-F6EECF244321}">
                <p14:modId xmlns:p14="http://schemas.microsoft.com/office/powerpoint/2010/main" val="2008380472"/>
              </p:ext>
            </p:extLst>
          </p:nvPr>
        </p:nvGraphicFramePr>
        <p:xfrm>
          <a:off x="3079098" y="721217"/>
          <a:ext cx="6322870" cy="5281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36368hded4derz3.gif"/>
          <p:cNvPicPr>
            <a:picLocks noChangeAspect="1"/>
          </p:cNvPicPr>
          <p:nvPr/>
        </p:nvPicPr>
        <p:blipFill>
          <a:blip r:embed="rId8"/>
          <a:stretch>
            <a:fillRect/>
          </a:stretch>
        </p:blipFill>
        <p:spPr>
          <a:xfrm>
            <a:off x="9886682" y="425004"/>
            <a:ext cx="857250" cy="6053070"/>
          </a:xfrm>
          <a:prstGeom prst="rect">
            <a:avLst/>
          </a:prstGeom>
        </p:spPr>
      </p:pic>
      <p:pic>
        <p:nvPicPr>
          <p:cNvPr id="10" name="Picture 9" descr="36368hded4derz3.gif"/>
          <p:cNvPicPr>
            <a:picLocks noChangeAspect="1"/>
          </p:cNvPicPr>
          <p:nvPr/>
        </p:nvPicPr>
        <p:blipFill>
          <a:blip r:embed="rId8"/>
          <a:stretch>
            <a:fillRect/>
          </a:stretch>
        </p:blipFill>
        <p:spPr>
          <a:xfrm>
            <a:off x="1631324" y="373488"/>
            <a:ext cx="857250" cy="6091707"/>
          </a:xfrm>
          <a:prstGeom prst="rect">
            <a:avLst/>
          </a:prstGeom>
        </p:spPr>
      </p:pic>
      <p:pic>
        <p:nvPicPr>
          <p:cNvPr id="11" name="Picture 10"/>
          <p:cNvPicPr>
            <a:picLocks noChangeAspect="1"/>
          </p:cNvPicPr>
          <p:nvPr/>
        </p:nvPicPr>
        <p:blipFill rotWithShape="1">
          <a:blip r:embed="rId9">
            <a:extLst>
              <a:ext uri="{28A0092B-C50C-407E-A947-70E740481C1C}">
                <a14:useLocalDpi xmlns:a14="http://schemas.microsoft.com/office/drawing/2010/main" val="0"/>
              </a:ext>
            </a:extLst>
          </a:blip>
          <a:srcRect l="5417" t="9548" r="8301" b="7260"/>
          <a:stretch/>
        </p:blipFill>
        <p:spPr>
          <a:xfrm>
            <a:off x="87682" y="0"/>
            <a:ext cx="12104318" cy="6858000"/>
          </a:xfrm>
          <a:prstGeom prst="rect">
            <a:avLst/>
          </a:prstGeom>
        </p:spPr>
      </p:pic>
      <p:pic>
        <p:nvPicPr>
          <p:cNvPr id="12" name="Picture 11" descr="C:\Users\Dilruba Khanom\Desktop\New folder (2)\curtainsbn.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1" fill="hold" nodeType="clickEffect">
                                  <p:stCondLst>
                                    <p:cond delay="0"/>
                                  </p:stCondLst>
                                  <p:childTnLst>
                                    <p:anim calcmode="lin" valueType="num">
                                      <p:cBhvr additive="base">
                                        <p:cTn id="6" dur="3000"/>
                                        <p:tgtEl>
                                          <p:spTgt spid="11"/>
                                        </p:tgtEl>
                                        <p:attrNameLst>
                                          <p:attrName>ppt_y</p:attrName>
                                        </p:attrNameLst>
                                      </p:cBhvr>
                                      <p:tavLst>
                                        <p:tav tm="0">
                                          <p:val>
                                            <p:strVal val="#ppt_y"/>
                                          </p:val>
                                        </p:tav>
                                        <p:tav tm="100000">
                                          <p:val>
                                            <p:strVal val="#ppt_y-#ppt_h*1.125000"/>
                                          </p:val>
                                        </p:tav>
                                      </p:tavLst>
                                    </p:anim>
                                    <p:animEffect transition="out" filter="wipe(up)">
                                      <p:cBhvr>
                                        <p:cTn id="7" dur="3000"/>
                                        <p:tgtEl>
                                          <p:spTgt spid="11"/>
                                        </p:tgtEl>
                                      </p:cBhvr>
                                    </p:animEffect>
                                    <p:set>
                                      <p:cBhvr>
                                        <p:cTn id="8" dur="1" fill="hold">
                                          <p:stCondLst>
                                            <p:cond delay="2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01608587"/>
              </p:ext>
            </p:extLst>
          </p:nvPr>
        </p:nvGraphicFramePr>
        <p:xfrm>
          <a:off x="0" y="1"/>
          <a:ext cx="12192000" cy="746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0" y="940158"/>
            <a:ext cx="12192000" cy="3368795"/>
          </a:xfrm>
        </p:spPr>
        <p:txBody>
          <a:bodyPr>
            <a:noAutofit/>
          </a:bodyPr>
          <a:lstStyle/>
          <a:p>
            <a:pPr marL="0" indent="0" algn="just">
              <a:buNone/>
            </a:pPr>
            <a:r>
              <a:rPr lang="bn-IN" sz="3600" dirty="0" smtClean="0">
                <a:solidFill>
                  <a:srgbClr val="C00000"/>
                </a:solidFill>
                <a:latin typeface="NikoshBAN" panose="02000000000000000000" pitchFamily="2" charset="0"/>
                <a:cs typeface="NikoshBAN" panose="02000000000000000000" pitchFamily="2" charset="0"/>
              </a:rPr>
              <a:t>	সাধারণত </a:t>
            </a:r>
            <a:r>
              <a:rPr lang="bn-IN" sz="3600" dirty="0">
                <a:solidFill>
                  <a:srgbClr val="C00000"/>
                </a:solidFill>
                <a:latin typeface="NikoshBAN" panose="02000000000000000000" pitchFamily="2" charset="0"/>
                <a:cs typeface="NikoshBAN" panose="02000000000000000000" pitchFamily="2" charset="0"/>
              </a:rPr>
              <a:t>সামাজিক মুল্যবোধ পরিপন্থী বা রাষ্ট্রীয় আইন পরিপন্থী কাজকে অপরাধ বলে গণ্য করা হয়।অপরাধ স্থান-কাল-পাত্রভেদে ভিন্ন হয়ে থাকে।যেমন-পাশ্চাত্য সমাজে ছেলেমেয়েদের বিবাহবহির্ভুতসম্পর্ক,</a:t>
            </a:r>
            <a:r>
              <a:rPr lang="en-US" sz="3600" dirty="0">
                <a:solidFill>
                  <a:srgbClr val="C00000"/>
                </a:solidFill>
                <a:latin typeface="NikoshBAN" panose="02000000000000000000" pitchFamily="2" charset="0"/>
                <a:cs typeface="NikoshBAN" panose="02000000000000000000" pitchFamily="2" charset="0"/>
              </a:rPr>
              <a:t> </a:t>
            </a:r>
            <a:r>
              <a:rPr lang="bn-IN" sz="3600" dirty="0">
                <a:solidFill>
                  <a:srgbClr val="C00000"/>
                </a:solidFill>
                <a:latin typeface="NikoshBAN" panose="02000000000000000000" pitchFamily="2" charset="0"/>
                <a:cs typeface="NikoshBAN" panose="02000000000000000000" pitchFamily="2" charset="0"/>
              </a:rPr>
              <a:t>একত্রে</a:t>
            </a:r>
            <a:r>
              <a:rPr lang="en-US" sz="3600" dirty="0">
                <a:solidFill>
                  <a:srgbClr val="C00000"/>
                </a:solidFill>
                <a:latin typeface="NikoshBAN" panose="02000000000000000000" pitchFamily="2" charset="0"/>
                <a:cs typeface="NikoshBAN" panose="02000000000000000000" pitchFamily="2" charset="0"/>
              </a:rPr>
              <a:t> </a:t>
            </a:r>
            <a:r>
              <a:rPr lang="bn-IN" sz="3600" dirty="0">
                <a:solidFill>
                  <a:srgbClr val="C00000"/>
                </a:solidFill>
                <a:latin typeface="NikoshBAN" panose="02000000000000000000" pitchFamily="2" charset="0"/>
                <a:cs typeface="NikoshBAN" panose="02000000000000000000" pitchFamily="2" charset="0"/>
              </a:rPr>
              <a:t> বসবাস</a:t>
            </a:r>
            <a:r>
              <a:rPr lang="bn-IN" sz="3600" dirty="0" smtClean="0">
                <a:solidFill>
                  <a:srgbClr val="C00000"/>
                </a:solidFill>
                <a:latin typeface="NikoshBAN" panose="02000000000000000000" pitchFamily="2" charset="0"/>
                <a:cs typeface="NikoshBAN" panose="02000000000000000000" pitchFamily="2" charset="0"/>
              </a:rPr>
              <a:t>,</a:t>
            </a:r>
            <a:r>
              <a:rPr lang="en-US" sz="3600" dirty="0" smtClean="0">
                <a:solidFill>
                  <a:srgbClr val="C00000"/>
                </a:solidFill>
                <a:latin typeface="NikoshBAN" panose="02000000000000000000" pitchFamily="2" charset="0"/>
                <a:cs typeface="NikoshBAN" panose="02000000000000000000" pitchFamily="2" charset="0"/>
              </a:rPr>
              <a:t> </a:t>
            </a:r>
            <a:r>
              <a:rPr lang="bn-IN" sz="3600" dirty="0" smtClean="0">
                <a:solidFill>
                  <a:srgbClr val="C00000"/>
                </a:solidFill>
                <a:latin typeface="NikoshBAN" panose="02000000000000000000" pitchFamily="2" charset="0"/>
                <a:cs typeface="NikoshBAN" panose="02000000000000000000" pitchFamily="2" charset="0"/>
              </a:rPr>
              <a:t>সমকামিতা</a:t>
            </a:r>
            <a:r>
              <a:rPr lang="bn-IN" sz="3600" dirty="0">
                <a:solidFill>
                  <a:srgbClr val="C00000"/>
                </a:solidFill>
                <a:latin typeface="NikoshBAN" panose="02000000000000000000" pitchFamily="2" charset="0"/>
                <a:cs typeface="NikoshBAN" panose="02000000000000000000" pitchFamily="2" charset="0"/>
              </a:rPr>
              <a:t>, মদ্যপান ইত্যাদি আইনগতভাবে বৈধ কিন্তু আমাদের দেশে এগুলো জঘন্যতম অপরাধ।আবার যুক্তরাজ্যে বিচার বিভাগের যৌক্তিক সমালোচনা করার অধিকার সব নাগরিকের আছে কিন্তু আমাদের দেশে বিচার বিভাগের সমালোচনা করা রাষ্ট্রীয় আইনের পরিপন্থী।তাই বলা যায় অপরাধের ধারণা বিভিন্ন দেশে বিভিন্ন রকম</a:t>
            </a:r>
            <a:r>
              <a:rPr lang="bn-IN" sz="3600" dirty="0" smtClean="0">
                <a:solidFill>
                  <a:srgbClr val="C00000"/>
                </a:solidFill>
                <a:latin typeface="NikoshBAN" panose="02000000000000000000" pitchFamily="2" charset="0"/>
                <a:cs typeface="NikoshBAN" panose="02000000000000000000" pitchFamily="2" charset="0"/>
              </a:rPr>
              <a:t>।</a:t>
            </a:r>
            <a:endParaRPr lang="en-US" sz="3600" dirty="0" smtClean="0">
              <a:solidFill>
                <a:srgbClr val="C00000"/>
              </a:solidFill>
              <a:latin typeface="NikoshBAN" panose="02000000000000000000" pitchFamily="2" charset="0"/>
              <a:cs typeface="NikoshBAN" panose="02000000000000000000" pitchFamily="2" charset="0"/>
            </a:endParaRPr>
          </a:p>
          <a:p>
            <a:pPr marL="0" indent="0" algn="just">
              <a:buNone/>
            </a:pPr>
            <a:r>
              <a:rPr lang="en-US" sz="3600" b="1" dirty="0">
                <a:solidFill>
                  <a:srgbClr val="C00000"/>
                </a:solidFill>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2" name="Rectangle 1"/>
          <p:cNvSpPr/>
          <p:nvPr/>
        </p:nvSpPr>
        <p:spPr>
          <a:xfrm>
            <a:off x="-2" y="4622104"/>
            <a:ext cx="10421656" cy="1938992"/>
          </a:xfrm>
          <a:prstGeom prst="rect">
            <a:avLst/>
          </a:prstGeom>
        </p:spPr>
        <p:txBody>
          <a:bodyPr wrap="square">
            <a:spAutoFit/>
          </a:bodyPr>
          <a:lstStyle/>
          <a:p>
            <a:pPr algn="just"/>
            <a:r>
              <a:rPr lang="bn-IN" sz="4000" b="1" dirty="0">
                <a:solidFill>
                  <a:srgbClr val="002060"/>
                </a:solidFill>
                <a:latin typeface="NikoshBAN" panose="02000000000000000000" pitchFamily="2" charset="0"/>
                <a:cs typeface="NikoshBAN" panose="02000000000000000000" pitchFamily="2" charset="0"/>
              </a:rPr>
              <a:t>এ প্রসঙ্গে ডেভিড পোপেনো বলেন</a:t>
            </a:r>
            <a:r>
              <a:rPr lang="bn-IN" sz="4000" dirty="0">
                <a:solidFill>
                  <a:srgbClr val="002060"/>
                </a:solidFill>
                <a:latin typeface="NikoshBAN" panose="02000000000000000000" pitchFamily="2" charset="0"/>
                <a:cs typeface="NikoshBAN" panose="02000000000000000000" pitchFamily="2" charset="0"/>
              </a:rPr>
              <a:t>,“অপরাধ হছে এমন এক আচরণ</a:t>
            </a:r>
            <a:r>
              <a:rPr lang="en-US" sz="4000" dirty="0">
                <a:solidFill>
                  <a:srgbClr val="002060"/>
                </a:solidFill>
                <a:latin typeface="NikoshBAN" panose="02000000000000000000" pitchFamily="2" charset="0"/>
                <a:cs typeface="NikoshBAN" panose="02000000000000000000" pitchFamily="2" charset="0"/>
              </a:rPr>
              <a:t>,</a:t>
            </a:r>
            <a:r>
              <a:rPr lang="bn-IN" sz="4000" dirty="0">
                <a:solidFill>
                  <a:srgbClr val="002060"/>
                </a:solidFill>
                <a:latin typeface="NikoshBAN" panose="02000000000000000000" pitchFamily="2" charset="0"/>
                <a:cs typeface="NikoshBAN" panose="02000000000000000000" pitchFamily="2" charset="0"/>
              </a:rPr>
              <a:t> যা সরকারী কতৃপক্ষ দ্বারা নিষিদ্ধ এবং যার জন্য অপরাধীকে আনুষ্ঠানিক বিধানের মাধ্যমে শাস্তি দেওয়া যেতে পারে</a:t>
            </a:r>
            <a:r>
              <a:rPr lang="bn-IN" sz="4000" dirty="0" smtClean="0">
                <a:solidFill>
                  <a:srgbClr val="002060"/>
                </a:solidFill>
                <a:latin typeface="NikoshBAN" panose="02000000000000000000" pitchFamily="2" charset="0"/>
                <a:cs typeface="NikoshBAN" panose="02000000000000000000" pitchFamily="2" charset="0"/>
              </a:rPr>
              <a:t>।”</a:t>
            </a:r>
            <a:endParaRPr lang="en-US" sz="4000" dirty="0">
              <a:solidFill>
                <a:srgbClr val="00206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09336" y="4622104"/>
            <a:ext cx="1682663" cy="1590675"/>
          </a:xfrm>
          <a:prstGeom prst="rect">
            <a:avLst/>
          </a:prstGeom>
        </p:spPr>
      </p:pic>
      <p:sp>
        <p:nvSpPr>
          <p:cNvPr id="7" name="TextBox 6"/>
          <p:cNvSpPr txBox="1"/>
          <p:nvPr/>
        </p:nvSpPr>
        <p:spPr>
          <a:xfrm>
            <a:off x="10509337" y="6212779"/>
            <a:ext cx="1682663" cy="369332"/>
          </a:xfrm>
          <a:prstGeom prst="rect">
            <a:avLst/>
          </a:prstGeom>
          <a:noFill/>
        </p:spPr>
        <p:txBody>
          <a:bodyPr wrap="square" rtlCol="0">
            <a:spAutoFit/>
          </a:bodyPr>
          <a:lstStyle/>
          <a:p>
            <a:pPr algn="ctr"/>
            <a:r>
              <a:rPr lang="en-US" dirty="0" err="1" smtClean="0"/>
              <a:t>D.Popenoe</a:t>
            </a:r>
            <a:endParaRPr lang="en-US" dirty="0"/>
          </a:p>
        </p:txBody>
      </p:sp>
    </p:spTree>
    <p:extLst>
      <p:ext uri="{BB962C8B-B14F-4D97-AF65-F5344CB8AC3E}">
        <p14:creationId xmlns:p14="http://schemas.microsoft.com/office/powerpoint/2010/main" val="3232041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14"/>
            <a:ext cx="10659649" cy="1938992"/>
          </a:xfrm>
          <a:prstGeom prst="rect">
            <a:avLst/>
          </a:prstGeom>
        </p:spPr>
        <p:txBody>
          <a:bodyPr wrap="square">
            <a:spAutoFit/>
          </a:bodyPr>
          <a:lstStyle/>
          <a:p>
            <a:pPr algn="just"/>
            <a:r>
              <a:rPr lang="en-US" sz="6000" b="1" dirty="0">
                <a:solidFill>
                  <a:srgbClr val="00B050"/>
                </a:solidFill>
                <a:latin typeface="NikoshBAN" panose="02000000000000000000" pitchFamily="2" charset="0"/>
                <a:cs typeface="NikoshBAN" panose="02000000000000000000" pitchFamily="2" charset="0"/>
              </a:rPr>
              <a:t>	</a:t>
            </a:r>
            <a:r>
              <a:rPr lang="en-US" sz="6000" b="1" dirty="0" err="1" smtClean="0">
                <a:solidFill>
                  <a:srgbClr val="00B050"/>
                </a:solidFill>
                <a:latin typeface="NikoshBAN" panose="02000000000000000000" pitchFamily="2" charset="0"/>
                <a:cs typeface="NikoshBAN" panose="02000000000000000000" pitchFamily="2" charset="0"/>
              </a:rPr>
              <a:t>জে</a:t>
            </a:r>
            <a:r>
              <a:rPr lang="en-US" sz="6000" b="1" dirty="0" err="1">
                <a:solidFill>
                  <a:srgbClr val="00B050"/>
                </a:solidFill>
                <a:latin typeface="NikoshBAN" panose="02000000000000000000" pitchFamily="2" charset="0"/>
                <a:cs typeface="NikoshBAN" panose="02000000000000000000" pitchFamily="2" charset="0"/>
              </a:rPr>
              <a:t>.</a:t>
            </a:r>
            <a:r>
              <a:rPr lang="en-US" sz="6000" b="1" dirty="0" err="1" smtClean="0">
                <a:solidFill>
                  <a:srgbClr val="00B050"/>
                </a:solidFill>
                <a:latin typeface="NikoshBAN" panose="02000000000000000000" pitchFamily="2" charset="0"/>
                <a:cs typeface="NikoshBAN" panose="02000000000000000000" pitchFamily="2" charset="0"/>
              </a:rPr>
              <a:t>এম.শেপার্ড</a:t>
            </a:r>
            <a:r>
              <a:rPr lang="en-US" sz="6000" b="1" dirty="0" smtClean="0">
                <a:solidFill>
                  <a:srgbClr val="00B050"/>
                </a:solidFill>
                <a:latin typeface="NikoshBAN" panose="02000000000000000000" pitchFamily="2" charset="0"/>
                <a:cs typeface="NikoshBAN" panose="02000000000000000000" pitchFamily="2" charset="0"/>
              </a:rPr>
              <a:t> </a:t>
            </a:r>
            <a:r>
              <a:rPr lang="en-US" sz="6000" b="1" dirty="0" err="1">
                <a:solidFill>
                  <a:srgbClr val="00B050"/>
                </a:solidFill>
                <a:latin typeface="NikoshBAN" panose="02000000000000000000" pitchFamily="2" charset="0"/>
                <a:cs typeface="NikoshBAN" panose="02000000000000000000" pitchFamily="2" charset="0"/>
              </a:rPr>
              <a:t>এর</a:t>
            </a:r>
            <a:r>
              <a:rPr lang="en-US" sz="6000" b="1" dirty="0">
                <a:solidFill>
                  <a:srgbClr val="00B050"/>
                </a:solidFill>
                <a:latin typeface="NikoshBAN" panose="02000000000000000000" pitchFamily="2" charset="0"/>
                <a:cs typeface="NikoshBAN" panose="02000000000000000000" pitchFamily="2" charset="0"/>
              </a:rPr>
              <a:t> </a:t>
            </a:r>
            <a:r>
              <a:rPr lang="en-US" sz="6000" b="1" dirty="0" err="1">
                <a:solidFill>
                  <a:srgbClr val="00B050"/>
                </a:solidFill>
                <a:latin typeface="NikoshBAN" panose="02000000000000000000" pitchFamily="2" charset="0"/>
                <a:cs typeface="NikoshBAN" panose="02000000000000000000" pitchFamily="2" charset="0"/>
              </a:rPr>
              <a:t>মতে</a:t>
            </a:r>
            <a:r>
              <a:rPr lang="en-US" sz="6000" dirty="0">
                <a:solidFill>
                  <a:srgbClr val="00B050"/>
                </a:solidFill>
                <a:latin typeface="NikoshBAN" panose="02000000000000000000" pitchFamily="2" charset="0"/>
                <a:cs typeface="NikoshBAN" panose="02000000000000000000" pitchFamily="2" charset="0"/>
              </a:rPr>
              <a:t>,“</a:t>
            </a:r>
            <a:r>
              <a:rPr lang="en-US" sz="6000" dirty="0" err="1">
                <a:solidFill>
                  <a:srgbClr val="00B050"/>
                </a:solidFill>
                <a:latin typeface="NikoshBAN" panose="02000000000000000000" pitchFamily="2" charset="0"/>
                <a:cs typeface="NikoshBAN" panose="02000000000000000000" pitchFamily="2" charset="0"/>
              </a:rPr>
              <a:t>অপরাধ</a:t>
            </a:r>
            <a:r>
              <a:rPr lang="en-US" sz="6000" dirty="0">
                <a:solidFill>
                  <a:srgbClr val="00B050"/>
                </a:solidFill>
                <a:latin typeface="NikoshBAN" panose="02000000000000000000" pitchFamily="2" charset="0"/>
                <a:cs typeface="NikoshBAN" panose="02000000000000000000" pitchFamily="2" charset="0"/>
              </a:rPr>
              <a:t> </a:t>
            </a:r>
            <a:r>
              <a:rPr lang="en-US" sz="6000" dirty="0" err="1">
                <a:solidFill>
                  <a:srgbClr val="00B050"/>
                </a:solidFill>
                <a:latin typeface="NikoshBAN" panose="02000000000000000000" pitchFamily="2" charset="0"/>
                <a:cs typeface="NikoshBAN" panose="02000000000000000000" pitchFamily="2" charset="0"/>
              </a:rPr>
              <a:t>হচ্ছে</a:t>
            </a:r>
            <a:r>
              <a:rPr lang="en-US" sz="6000" dirty="0">
                <a:solidFill>
                  <a:srgbClr val="00B050"/>
                </a:solidFill>
                <a:latin typeface="NikoshBAN" panose="02000000000000000000" pitchFamily="2" charset="0"/>
                <a:cs typeface="NikoshBAN" panose="02000000000000000000" pitchFamily="2" charset="0"/>
              </a:rPr>
              <a:t> ঐ </a:t>
            </a:r>
            <a:r>
              <a:rPr lang="en-US" sz="6000" dirty="0" err="1">
                <a:solidFill>
                  <a:srgbClr val="00B050"/>
                </a:solidFill>
                <a:latin typeface="NikoshBAN" panose="02000000000000000000" pitchFamily="2" charset="0"/>
                <a:cs typeface="NikoshBAN" panose="02000000000000000000" pitchFamily="2" charset="0"/>
              </a:rPr>
              <a:t>সকল</a:t>
            </a:r>
            <a:r>
              <a:rPr lang="en-US" sz="6000" dirty="0">
                <a:solidFill>
                  <a:srgbClr val="00B050"/>
                </a:solidFill>
                <a:latin typeface="NikoshBAN" panose="02000000000000000000" pitchFamily="2" charset="0"/>
                <a:cs typeface="NikoshBAN" panose="02000000000000000000" pitchFamily="2" charset="0"/>
              </a:rPr>
              <a:t> </a:t>
            </a:r>
            <a:r>
              <a:rPr lang="en-US" sz="6000" dirty="0" err="1">
                <a:solidFill>
                  <a:srgbClr val="00B050"/>
                </a:solidFill>
                <a:latin typeface="NikoshBAN" panose="02000000000000000000" pitchFamily="2" charset="0"/>
                <a:cs typeface="NikoshBAN" panose="02000000000000000000" pitchFamily="2" charset="0"/>
              </a:rPr>
              <a:t>কাজ</a:t>
            </a:r>
            <a:r>
              <a:rPr lang="en-US" sz="6000" dirty="0">
                <a:solidFill>
                  <a:srgbClr val="00B050"/>
                </a:solidFill>
                <a:latin typeface="NikoshBAN" panose="02000000000000000000" pitchFamily="2" charset="0"/>
                <a:cs typeface="NikoshBAN" panose="02000000000000000000" pitchFamily="2" charset="0"/>
              </a:rPr>
              <a:t> </a:t>
            </a:r>
            <a:r>
              <a:rPr lang="en-US" sz="6000" dirty="0" err="1">
                <a:solidFill>
                  <a:srgbClr val="00B050"/>
                </a:solidFill>
                <a:latin typeface="NikoshBAN" panose="02000000000000000000" pitchFamily="2" charset="0"/>
                <a:cs typeface="NikoshBAN" panose="02000000000000000000" pitchFamily="2" charset="0"/>
              </a:rPr>
              <a:t>যা</a:t>
            </a:r>
            <a:r>
              <a:rPr lang="en-US" sz="6000" dirty="0">
                <a:solidFill>
                  <a:srgbClr val="00B050"/>
                </a:solidFill>
                <a:latin typeface="NikoshBAN" panose="02000000000000000000" pitchFamily="2" charset="0"/>
                <a:cs typeface="NikoshBAN" panose="02000000000000000000" pitchFamily="2" charset="0"/>
              </a:rPr>
              <a:t>, </a:t>
            </a:r>
            <a:r>
              <a:rPr lang="en-US" sz="6000" dirty="0" err="1">
                <a:solidFill>
                  <a:srgbClr val="00B050"/>
                </a:solidFill>
                <a:latin typeface="NikoshBAN" panose="02000000000000000000" pitchFamily="2" charset="0"/>
                <a:cs typeface="NikoshBAN" panose="02000000000000000000" pitchFamily="2" charset="0"/>
              </a:rPr>
              <a:t>আইন</a:t>
            </a:r>
            <a:r>
              <a:rPr lang="en-US" sz="6000" dirty="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ভঙ্গ</a:t>
            </a:r>
            <a:r>
              <a:rPr lang="en-US" sz="6000" dirty="0" smtClean="0">
                <a:solidFill>
                  <a:srgbClr val="00B050"/>
                </a:solidFill>
                <a:latin typeface="NikoshBAN" panose="02000000000000000000" pitchFamily="2" charset="0"/>
                <a:cs typeface="NikoshBAN" panose="02000000000000000000" pitchFamily="2" charset="0"/>
              </a:rPr>
              <a:t> </a:t>
            </a:r>
            <a:r>
              <a:rPr lang="en-US" sz="6000" dirty="0" err="1" smtClean="0">
                <a:solidFill>
                  <a:srgbClr val="00B050"/>
                </a:solidFill>
                <a:latin typeface="NikoshBAN" panose="02000000000000000000" pitchFamily="2" charset="0"/>
                <a:cs typeface="NikoshBAN" panose="02000000000000000000" pitchFamily="2" charset="0"/>
              </a:rPr>
              <a:t>করে</a:t>
            </a:r>
            <a:r>
              <a:rPr lang="en-US" sz="6000" dirty="0" smtClean="0">
                <a:solidFill>
                  <a:srgbClr val="00B050"/>
                </a:solidFill>
                <a:latin typeface="NikoshBAN" panose="02000000000000000000" pitchFamily="2" charset="0"/>
                <a:cs typeface="NikoshBAN" panose="02000000000000000000" pitchFamily="2" charset="0"/>
              </a:rPr>
              <a:t>।”</a:t>
            </a:r>
          </a:p>
        </p:txBody>
      </p:sp>
      <p:sp>
        <p:nvSpPr>
          <p:cNvPr id="3" name="Rectangle 2"/>
          <p:cNvSpPr/>
          <p:nvPr/>
        </p:nvSpPr>
        <p:spPr>
          <a:xfrm>
            <a:off x="0" y="2553264"/>
            <a:ext cx="12192000" cy="3416320"/>
          </a:xfrm>
          <a:prstGeom prst="rect">
            <a:avLst/>
          </a:prstGeom>
        </p:spPr>
        <p:txBody>
          <a:bodyPr wrap="square">
            <a:spAutoFit/>
          </a:bodyPr>
          <a:lstStyle/>
          <a:p>
            <a:pPr algn="just"/>
            <a:r>
              <a:rPr lang="en-US" sz="5400" dirty="0" smtClean="0">
                <a:solidFill>
                  <a:srgbClr val="CC00CC"/>
                </a:solidFill>
                <a:latin typeface="NikoshBAN" panose="02000000000000000000" pitchFamily="2" charset="0"/>
                <a:cs typeface="NikoshBAN" panose="02000000000000000000" pitchFamily="2" charset="0"/>
              </a:rPr>
              <a:t>	</a:t>
            </a:r>
            <a:r>
              <a:rPr lang="en-US" sz="5400" dirty="0" err="1" smtClean="0">
                <a:solidFill>
                  <a:srgbClr val="CC00CC"/>
                </a:solidFill>
                <a:latin typeface="NikoshBAN" panose="02000000000000000000" pitchFamily="2" charset="0"/>
                <a:cs typeface="NikoshBAN" panose="02000000000000000000" pitchFamily="2" charset="0"/>
              </a:rPr>
              <a:t>পরিশেষে</a:t>
            </a:r>
            <a:r>
              <a:rPr lang="en-US" sz="5400" dirty="0" smtClean="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বলা</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যায়</a:t>
            </a:r>
            <a:r>
              <a:rPr lang="en-US" sz="5400" dirty="0">
                <a:solidFill>
                  <a:srgbClr val="CC00CC"/>
                </a:solidFill>
                <a:latin typeface="NikoshBAN" panose="02000000000000000000" pitchFamily="2" charset="0"/>
                <a:cs typeface="NikoshBAN" panose="02000000000000000000" pitchFamily="2" charset="0"/>
              </a:rPr>
              <a:t> , </a:t>
            </a:r>
            <a:r>
              <a:rPr lang="en-US" sz="5400" dirty="0" err="1">
                <a:solidFill>
                  <a:srgbClr val="CC00CC"/>
                </a:solidFill>
                <a:latin typeface="NikoshBAN" panose="02000000000000000000" pitchFamily="2" charset="0"/>
                <a:cs typeface="NikoshBAN" panose="02000000000000000000" pitchFamily="2" charset="0"/>
              </a:rPr>
              <a:t>একটি</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নির্দিষ্ট</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সময়ে</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নির্দিষ্ট</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সমাজের</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মধ্যে</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বিদ্যমান</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আইনের</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পরিপন্থী</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যে</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কোন</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কাজকে</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অপরাধ</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বলা</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হয়</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এবং</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কোন</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ব্যক্তির</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দ্বারা</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এরূপ</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কাজ</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সংঘটিত</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হলে</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তাকে</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অপরাধী</a:t>
            </a:r>
            <a:r>
              <a:rPr lang="en-US" sz="5400" dirty="0">
                <a:solidFill>
                  <a:srgbClr val="CC00CC"/>
                </a:solidFill>
                <a:latin typeface="NikoshBAN" panose="02000000000000000000" pitchFamily="2" charset="0"/>
                <a:cs typeface="NikoshBAN" panose="02000000000000000000" pitchFamily="2" charset="0"/>
              </a:rPr>
              <a:t> </a:t>
            </a:r>
            <a:r>
              <a:rPr lang="en-US" sz="5400" dirty="0" err="1">
                <a:solidFill>
                  <a:srgbClr val="CC00CC"/>
                </a:solidFill>
                <a:latin typeface="NikoshBAN" panose="02000000000000000000" pitchFamily="2" charset="0"/>
                <a:cs typeface="NikoshBAN" panose="02000000000000000000" pitchFamily="2" charset="0"/>
              </a:rPr>
              <a:t>বলে</a:t>
            </a:r>
            <a:r>
              <a:rPr lang="en-US" sz="5400" dirty="0">
                <a:solidFill>
                  <a:srgbClr val="CC00CC"/>
                </a:solidFill>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649" y="66219"/>
            <a:ext cx="1428750" cy="1612269"/>
          </a:xfrm>
          <a:prstGeom prst="rect">
            <a:avLst/>
          </a:prstGeom>
        </p:spPr>
      </p:pic>
      <p:sp>
        <p:nvSpPr>
          <p:cNvPr id="5" name="TextBox 4"/>
          <p:cNvSpPr txBox="1"/>
          <p:nvPr/>
        </p:nvSpPr>
        <p:spPr>
          <a:xfrm>
            <a:off x="10659649" y="1757240"/>
            <a:ext cx="1428750" cy="369332"/>
          </a:xfrm>
          <a:prstGeom prst="rect">
            <a:avLst/>
          </a:prstGeom>
          <a:noFill/>
        </p:spPr>
        <p:txBody>
          <a:bodyPr wrap="square" rtlCol="0">
            <a:spAutoFit/>
          </a:bodyPr>
          <a:lstStyle/>
          <a:p>
            <a:pPr algn="ctr"/>
            <a:r>
              <a:rPr lang="en-US" dirty="0" smtClean="0"/>
              <a:t>Shepard</a:t>
            </a:r>
            <a:endParaRPr lang="en-US" dirty="0"/>
          </a:p>
        </p:txBody>
      </p:sp>
    </p:spTree>
    <p:extLst>
      <p:ext uri="{BB962C8B-B14F-4D97-AF65-F5344CB8AC3E}">
        <p14:creationId xmlns:p14="http://schemas.microsoft.com/office/powerpoint/2010/main" val="98432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650835207"/>
              </p:ext>
            </p:extLst>
          </p:nvPr>
        </p:nvGraphicFramePr>
        <p:xfrm>
          <a:off x="0" y="1"/>
          <a:ext cx="5997575" cy="7598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p:cNvGraphicFramePr/>
          <p:nvPr>
            <p:extLst>
              <p:ext uri="{D42A27DB-BD31-4B8C-83A1-F6EECF244321}">
                <p14:modId xmlns:p14="http://schemas.microsoft.com/office/powerpoint/2010/main" val="1108394165"/>
              </p:ext>
            </p:extLst>
          </p:nvPr>
        </p:nvGraphicFramePr>
        <p:xfrm>
          <a:off x="6172200" y="1"/>
          <a:ext cx="6019800" cy="7598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p:nvPr/>
        </p:nvSpPr>
        <p:spPr>
          <a:xfrm>
            <a:off x="29227" y="1039763"/>
            <a:ext cx="6263013" cy="6001643"/>
          </a:xfrm>
          <a:prstGeom prst="rect">
            <a:avLst/>
          </a:prstGeom>
          <a:ln>
            <a:solidFill>
              <a:schemeClr val="tx1"/>
            </a:solidFill>
          </a:ln>
        </p:spPr>
        <p:txBody>
          <a:bodyPr wrap="square">
            <a:spAutoFit/>
          </a:bodyPr>
          <a:lstStyle/>
          <a:p>
            <a:pPr lvl="0">
              <a:lnSpc>
                <a:spcPct val="150000"/>
              </a:lnSpc>
            </a:pPr>
            <a:r>
              <a:rPr lang="en-US" sz="4400" dirty="0">
                <a:latin typeface="NikoshBAN" panose="02000000000000000000" pitchFamily="2" charset="0"/>
                <a:cs typeface="NikoshBAN" panose="02000000000000000000" pitchFamily="2" charset="0"/>
              </a:rPr>
              <a:t>১।একটি </a:t>
            </a:r>
            <a:r>
              <a:rPr lang="en-US" sz="4400" dirty="0" err="1">
                <a:latin typeface="NikoshBAN" panose="02000000000000000000" pitchFamily="2" charset="0"/>
                <a:cs typeface="NikoshBAN" panose="02000000000000000000" pitchFamily="2" charset="0"/>
              </a:rPr>
              <a:t>কাজ</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কর্তব্যে</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অবহেলা</a:t>
            </a:r>
            <a:endParaRPr lang="en-US" sz="4400" dirty="0">
              <a:latin typeface="NikoshBAN" panose="02000000000000000000" pitchFamily="2" charset="0"/>
              <a:cs typeface="NikoshBAN" panose="02000000000000000000" pitchFamily="2" charset="0"/>
            </a:endParaRPr>
          </a:p>
          <a:p>
            <a:pPr lvl="0">
              <a:lnSpc>
                <a:spcPct val="150000"/>
              </a:lnSpc>
            </a:pPr>
            <a:r>
              <a:rPr lang="en-US" sz="4400" dirty="0">
                <a:latin typeface="NikoshBAN" panose="02000000000000000000" pitchFamily="2" charset="0"/>
                <a:cs typeface="NikoshBAN" panose="02000000000000000000" pitchFamily="2" charset="0"/>
              </a:rPr>
              <a:t>২।আইনত </a:t>
            </a:r>
            <a:r>
              <a:rPr lang="en-US" sz="4400" dirty="0" err="1">
                <a:latin typeface="NikoshBAN" panose="02000000000000000000" pitchFamily="2" charset="0"/>
                <a:cs typeface="NikoshBAN" panose="02000000000000000000" pitchFamily="2" charset="0"/>
              </a:rPr>
              <a:t>নিষিদ্ধ</a:t>
            </a:r>
            <a:endParaRPr lang="en-US" sz="4400" dirty="0">
              <a:latin typeface="NikoshBAN" panose="02000000000000000000" pitchFamily="2" charset="0"/>
              <a:cs typeface="NikoshBAN" panose="02000000000000000000" pitchFamily="2" charset="0"/>
            </a:endParaRPr>
          </a:p>
          <a:p>
            <a:pPr lvl="0">
              <a:lnSpc>
                <a:spcPct val="150000"/>
              </a:lnSpc>
            </a:pPr>
            <a:r>
              <a:rPr lang="en-US" sz="4400" dirty="0">
                <a:latin typeface="NikoshBAN" panose="02000000000000000000" pitchFamily="2" charset="0"/>
                <a:cs typeface="NikoshBAN" panose="02000000000000000000" pitchFamily="2" charset="0"/>
              </a:rPr>
              <a:t>৩।উদ্দেশ্য </a:t>
            </a:r>
            <a:r>
              <a:rPr lang="en-US" sz="4400" dirty="0" err="1">
                <a:latin typeface="NikoshBAN" panose="02000000000000000000" pitchFamily="2" charset="0"/>
                <a:cs typeface="NikoshBAN" panose="02000000000000000000" pitchFamily="2" charset="0"/>
              </a:rPr>
              <a:t>বা</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অভিপ্রায়</a:t>
            </a:r>
            <a:endParaRPr lang="en-US" sz="4400" dirty="0">
              <a:latin typeface="NikoshBAN" panose="02000000000000000000" pitchFamily="2" charset="0"/>
              <a:cs typeface="NikoshBAN" panose="02000000000000000000" pitchFamily="2" charset="0"/>
            </a:endParaRPr>
          </a:p>
          <a:p>
            <a:pPr lvl="0">
              <a:lnSpc>
                <a:spcPct val="150000"/>
              </a:lnSpc>
            </a:pPr>
            <a:r>
              <a:rPr lang="bn-IN" sz="4400" dirty="0">
                <a:latin typeface="NikoshBAN" panose="02000000000000000000" pitchFamily="2" charset="0"/>
                <a:cs typeface="NikoshBAN" panose="02000000000000000000" pitchFamily="2" charset="0"/>
              </a:rPr>
              <a:t>৪।</a:t>
            </a:r>
            <a:r>
              <a:rPr lang="en-US" sz="4400" dirty="0" err="1">
                <a:latin typeface="NikoshBAN" panose="02000000000000000000" pitchFamily="2" charset="0"/>
                <a:cs typeface="NikoshBAN" panose="02000000000000000000" pitchFamily="2" charset="0"/>
              </a:rPr>
              <a:t>উদ্দেশ্যর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বাস্তবায়ন</a:t>
            </a:r>
            <a:endParaRPr lang="en-US" sz="4400" dirty="0">
              <a:latin typeface="NikoshBAN" panose="02000000000000000000" pitchFamily="2" charset="0"/>
              <a:cs typeface="NikoshBAN" panose="02000000000000000000" pitchFamily="2" charset="0"/>
            </a:endParaRPr>
          </a:p>
          <a:p>
            <a:pPr lvl="0">
              <a:lnSpc>
                <a:spcPct val="150000"/>
              </a:lnSpc>
            </a:pPr>
            <a:r>
              <a:rPr lang="bn-IN" sz="4000" dirty="0">
                <a:latin typeface="NikoshBAN" panose="02000000000000000000" pitchFamily="2" charset="0"/>
                <a:cs typeface="NikoshBAN" panose="02000000000000000000" pitchFamily="2" charset="0"/>
              </a:rPr>
              <a:t>৫।</a:t>
            </a:r>
            <a:r>
              <a:rPr lang="en-US" sz="4000" dirty="0" err="1">
                <a:latin typeface="NikoshBAN" panose="02000000000000000000" pitchFamily="2" charset="0"/>
                <a:cs typeface="NikoshBAN" panose="02000000000000000000" pitchFamily="2" charset="0"/>
              </a:rPr>
              <a:t>শাস্তিযোগ্য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আইনে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উল্লেখ</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থাকতে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হবে</a:t>
            </a:r>
            <a:endParaRPr lang="en-US" sz="4000" dirty="0">
              <a:latin typeface="NikoshBAN" panose="02000000000000000000" pitchFamily="2" charset="0"/>
              <a:cs typeface="NikoshBAN" panose="02000000000000000000" pitchFamily="2" charset="0"/>
            </a:endParaRPr>
          </a:p>
        </p:txBody>
      </p:sp>
      <p:sp>
        <p:nvSpPr>
          <p:cNvPr id="5" name="Rectangle 4"/>
          <p:cNvSpPr/>
          <p:nvPr/>
        </p:nvSpPr>
        <p:spPr>
          <a:xfrm>
            <a:off x="6292241" y="1044053"/>
            <a:ext cx="5899759" cy="2885405"/>
          </a:xfrm>
          <a:prstGeom prst="rect">
            <a:avLst/>
          </a:prstGeom>
          <a:ln>
            <a:solidFill>
              <a:schemeClr val="tx1"/>
            </a:solidFill>
          </a:ln>
        </p:spPr>
        <p:txBody>
          <a:bodyPr wrap="square">
            <a:spAutoFit/>
          </a:bodyPr>
          <a:lstStyle/>
          <a:p>
            <a:pPr lvl="0">
              <a:lnSpc>
                <a:spcPct val="150000"/>
              </a:lnSpc>
            </a:pPr>
            <a:r>
              <a:rPr lang="en-US" sz="4400" dirty="0">
                <a:latin typeface="NikoshBAN" panose="02000000000000000000" pitchFamily="2" charset="0"/>
                <a:cs typeface="NikoshBAN" panose="02000000000000000000" pitchFamily="2" charset="0"/>
              </a:rPr>
              <a:t>১।ইচ্ছা</a:t>
            </a:r>
            <a:r>
              <a:rPr lang="bn-IN" sz="4400" dirty="0">
                <a:latin typeface="NikoshBAN" panose="02000000000000000000" pitchFamily="2" charset="0"/>
                <a:cs typeface="NikoshBAN" panose="02000000000000000000" pitchFamily="2" charset="0"/>
              </a:rPr>
              <a:t>(</a:t>
            </a:r>
            <a:r>
              <a:rPr lang="en-US" sz="4400" dirty="0">
                <a:latin typeface="Times New Roman" panose="02020603050405020304" pitchFamily="18" charset="0"/>
                <a:cs typeface="Times New Roman" panose="02020603050405020304" pitchFamily="18" charset="0"/>
              </a:rPr>
              <a:t>Intention)</a:t>
            </a:r>
          </a:p>
          <a:p>
            <a:pPr lvl="0">
              <a:lnSpc>
                <a:spcPct val="150000"/>
              </a:lnSpc>
            </a:pPr>
            <a:r>
              <a:rPr lang="bn-IN" sz="4400" dirty="0">
                <a:latin typeface="NikoshBAN" panose="02000000000000000000" pitchFamily="2" charset="0"/>
                <a:cs typeface="NikoshBAN" panose="02000000000000000000" pitchFamily="2" charset="0"/>
              </a:rPr>
              <a:t>২।</a:t>
            </a:r>
            <a:r>
              <a:rPr lang="en-US" sz="4400" dirty="0" err="1">
                <a:latin typeface="NikoshBAN" panose="02000000000000000000" pitchFamily="2" charset="0"/>
                <a:cs typeface="NikoshBAN" panose="02000000000000000000" pitchFamily="2" charset="0"/>
              </a:rPr>
              <a:t>প্রস্তুতি</a:t>
            </a:r>
            <a:r>
              <a:rPr lang="bn-IN" sz="4400" dirty="0">
                <a:latin typeface="NikoshBAN" panose="02000000000000000000" pitchFamily="2" charset="0"/>
                <a:cs typeface="NikoshBAN" panose="02000000000000000000" pitchFamily="2" charset="0"/>
              </a:rPr>
              <a:t>(</a:t>
            </a:r>
            <a:r>
              <a:rPr lang="en-US" sz="4400" dirty="0">
                <a:latin typeface="Times New Roman" panose="02020603050405020304" pitchFamily="18" charset="0"/>
                <a:cs typeface="Times New Roman" panose="02020603050405020304" pitchFamily="18" charset="0"/>
              </a:rPr>
              <a:t>Preparation</a:t>
            </a:r>
            <a:r>
              <a:rPr lang="bn-IN" sz="4400" dirty="0">
                <a:latin typeface="Times New Roman" panose="02020603050405020304" pitchFamily="18" charset="0"/>
                <a:cs typeface="NikoshBAN" panose="02000000000000000000" pitchFamily="2" charset="0"/>
              </a:rPr>
              <a:t>)</a:t>
            </a:r>
            <a:endParaRPr lang="en-US" sz="4400" dirty="0">
              <a:latin typeface="Times New Roman" panose="02020603050405020304" pitchFamily="18" charset="0"/>
              <a:cs typeface="Times New Roman" panose="02020603050405020304" pitchFamily="18" charset="0"/>
            </a:endParaRPr>
          </a:p>
          <a:p>
            <a:pPr lvl="0">
              <a:lnSpc>
                <a:spcPct val="150000"/>
              </a:lnSpc>
            </a:pPr>
            <a:r>
              <a:rPr lang="bn-IN" sz="3600" dirty="0">
                <a:latin typeface="NikoshBAN" panose="02000000000000000000" pitchFamily="2" charset="0"/>
                <a:cs typeface="NikoshBAN" panose="02000000000000000000" pitchFamily="2" charset="0"/>
              </a:rPr>
              <a:t>৩। </a:t>
            </a:r>
            <a:r>
              <a:rPr lang="en-US" sz="3600" dirty="0" err="1">
                <a:latin typeface="NikoshBAN" panose="02000000000000000000" pitchFamily="2" charset="0"/>
                <a:cs typeface="NikoshBAN" panose="02000000000000000000" pitchFamily="2" charset="0"/>
              </a:rPr>
              <a:t>অপরাধ</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প্রচেষ্টা</a:t>
            </a:r>
            <a:r>
              <a:rPr lang="bn-IN" sz="3200" dirty="0">
                <a:latin typeface="NikoshBAN" panose="02000000000000000000" pitchFamily="2" charset="0"/>
                <a:cs typeface="NikoshBAN" panose="02000000000000000000" pitchFamily="2" charset="0"/>
              </a:rPr>
              <a:t>(</a:t>
            </a:r>
            <a:r>
              <a:rPr lang="en-US" sz="3200" dirty="0">
                <a:latin typeface="Times New Roman" panose="02020603050405020304" pitchFamily="18" charset="0"/>
                <a:cs typeface="Times New Roman" panose="02020603050405020304" pitchFamily="18" charset="0"/>
              </a:rPr>
              <a:t>Effort of crime</a:t>
            </a:r>
            <a:r>
              <a:rPr lang="bn-IN" sz="3200" dirty="0">
                <a:latin typeface="Times New Roman" panose="02020603050405020304" pitchFamily="18" charset="0"/>
                <a:cs typeface="NikoshBAN" panose="02000000000000000000" pitchFamily="2"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278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772053593"/>
              </p:ext>
            </p:extLst>
          </p:nvPr>
        </p:nvGraphicFramePr>
        <p:xfrm>
          <a:off x="0" y="0"/>
          <a:ext cx="12192000" cy="845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bwMode="blackWhite">
          <a:xfrm>
            <a:off x="5807330" y="1080655"/>
            <a:ext cx="6384670" cy="4488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080654"/>
            <a:ext cx="5807330" cy="44888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0" y="5780273"/>
            <a:ext cx="12192000" cy="1039090"/>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r>
              <a:rPr lang="en-US" sz="2800" b="1" dirty="0" smtClean="0"/>
              <a:t>১।কিশোর </a:t>
            </a:r>
            <a:r>
              <a:rPr lang="en-US" sz="2800" b="1" dirty="0" err="1" smtClean="0"/>
              <a:t>অপরাধঃ</a:t>
            </a:r>
            <a:r>
              <a:rPr lang="bn-IN" sz="2000" dirty="0" smtClean="0"/>
              <a:t>-অপ্রাপ্ত বয়স্ক কিশোরদের দ্বারা সংঘটিত অপরাধই কিশোর অপরাধ</a:t>
            </a:r>
            <a:endParaRPr lang="en-US" sz="2000" dirty="0"/>
          </a:p>
        </p:txBody>
      </p:sp>
    </p:spTree>
    <p:extLst>
      <p:ext uri="{BB962C8B-B14F-4D97-AF65-F5344CB8AC3E}">
        <p14:creationId xmlns:p14="http://schemas.microsoft.com/office/powerpoint/2010/main" val="401881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26254959"/>
              </p:ext>
            </p:extLst>
          </p:nvPr>
        </p:nvGraphicFramePr>
        <p:xfrm>
          <a:off x="0" y="0"/>
          <a:ext cx="5638800" cy="666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653380424"/>
              </p:ext>
            </p:extLst>
          </p:nvPr>
        </p:nvGraphicFramePr>
        <p:xfrm>
          <a:off x="6246254" y="0"/>
          <a:ext cx="5576552" cy="32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27272" y="3200400"/>
            <a:ext cx="5015345" cy="3657599"/>
          </a:xfrm>
          <a:prstGeom prst="rect">
            <a:avLst/>
          </a:prstGeom>
        </p:spPr>
      </p:pic>
    </p:spTree>
    <p:extLst>
      <p:ext uri="{BB962C8B-B14F-4D97-AF65-F5344CB8AC3E}">
        <p14:creationId xmlns:p14="http://schemas.microsoft.com/office/powerpoint/2010/main" val="2586313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0164041"/>
              </p:ext>
            </p:extLst>
          </p:nvPr>
        </p:nvGraphicFramePr>
        <p:xfrm>
          <a:off x="0" y="-96982"/>
          <a:ext cx="725025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8000" y="0"/>
            <a:ext cx="5334000" cy="6719455"/>
          </a:xfrm>
          <a:prstGeom prst="rect">
            <a:avLst/>
          </a:prstGeom>
        </p:spPr>
      </p:pic>
    </p:spTree>
    <p:extLst>
      <p:ext uri="{BB962C8B-B14F-4D97-AF65-F5344CB8AC3E}">
        <p14:creationId xmlns:p14="http://schemas.microsoft.com/office/powerpoint/2010/main" val="3181971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28655"/>
            <a:ext cx="5652656" cy="2729345"/>
          </a:xfrm>
          <a:prstGeom prst="rect">
            <a:avLst/>
          </a:prstGeom>
        </p:spPr>
      </p:pic>
      <p:graphicFrame>
        <p:nvGraphicFramePr>
          <p:cNvPr id="4" name="Diagram 3"/>
          <p:cNvGraphicFramePr/>
          <p:nvPr>
            <p:extLst>
              <p:ext uri="{D42A27DB-BD31-4B8C-83A1-F6EECF244321}">
                <p14:modId xmlns:p14="http://schemas.microsoft.com/office/powerpoint/2010/main" val="2903508867"/>
              </p:ext>
            </p:extLst>
          </p:nvPr>
        </p:nvGraphicFramePr>
        <p:xfrm>
          <a:off x="-387928" y="0"/>
          <a:ext cx="6331527" cy="4087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43977" y="-1"/>
            <a:ext cx="6448023" cy="5087156"/>
          </a:xfrm>
          <a:prstGeom prst="rect">
            <a:avLst/>
          </a:prstGeom>
        </p:spPr>
      </p:pic>
      <p:sp>
        <p:nvSpPr>
          <p:cNvPr id="5" name="Rectangle 4"/>
          <p:cNvSpPr/>
          <p:nvPr/>
        </p:nvSpPr>
        <p:spPr>
          <a:xfrm>
            <a:off x="6405092" y="5177307"/>
            <a:ext cx="5125792" cy="850005"/>
          </a:xfrm>
          <a:prstGeom prst="rect">
            <a:avLst/>
          </a:prstGeom>
          <a:solidFill>
            <a:schemeClr val="accent4">
              <a:lumMod val="60000"/>
              <a:lumOff val="40000"/>
            </a:schemeClr>
          </a:solidFill>
          <a:ln w="38100">
            <a:noFill/>
          </a:ln>
          <a:effectLst/>
          <a:scene3d>
            <a:camera prst="orthographicFront">
              <a:rot lat="0" lon="0" rev="0"/>
            </a:camera>
            <a:lightRig rig="chilly" dir="t">
              <a:rot lat="0" lon="0" rev="18480000"/>
            </a:lightRig>
          </a:scene3d>
          <a:sp3d prstMaterial="clear">
            <a:bevelT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t>৬।সংগঠিত </a:t>
            </a:r>
            <a:r>
              <a:rPr lang="en-US" sz="3600" dirty="0" err="1" smtClean="0"/>
              <a:t>অপরাধ</a:t>
            </a:r>
            <a:endParaRPr lang="en-US" sz="3600" dirty="0"/>
          </a:p>
        </p:txBody>
      </p:sp>
    </p:spTree>
    <p:extLst>
      <p:ext uri="{BB962C8B-B14F-4D97-AF65-F5344CB8AC3E}">
        <p14:creationId xmlns:p14="http://schemas.microsoft.com/office/powerpoint/2010/main" val="1561793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879"/>
            <a:ext cx="12192000" cy="6740307"/>
          </a:xfrm>
          <a:prstGeom prst="rect">
            <a:avLst/>
          </a:prstGeom>
          <a:solidFill>
            <a:schemeClr val="bg1"/>
          </a:solidFill>
          <a:ln>
            <a:noFill/>
          </a:ln>
          <a:effectLst/>
        </p:spPr>
        <p:txBody>
          <a:bodyPr wrap="square" rtlCol="0">
            <a:spAutoFit/>
          </a:bodyPr>
          <a:lstStyle/>
          <a:p>
            <a:r>
              <a:rPr lang="bn-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Edwin </a:t>
            </a:r>
            <a:r>
              <a:rPr lang="en-US" sz="2400" dirty="0" err="1" smtClean="0">
                <a:latin typeface="NikoshBAN" panose="02000000000000000000" pitchFamily="2" charset="0"/>
                <a:cs typeface="NikoshBAN" panose="02000000000000000000" pitchFamily="2" charset="0"/>
              </a:rPr>
              <a:t>H.Sutherland</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and Donald </a:t>
            </a:r>
            <a:r>
              <a:rPr lang="en-US" sz="2400" dirty="0" err="1" smtClean="0">
                <a:latin typeface="NikoshBAN" panose="02000000000000000000" pitchFamily="2" charset="0"/>
                <a:cs typeface="NikoshBAN" panose="02000000000000000000" pitchFamily="2" charset="0"/>
              </a:rPr>
              <a:t>R.Cressey</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তাঁদের</a:t>
            </a:r>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Principles of </a:t>
            </a:r>
            <a:r>
              <a:rPr lang="en-US" sz="2400" dirty="0" err="1" smtClean="0">
                <a:latin typeface="NikoshBAN" panose="02000000000000000000" pitchFamily="2" charset="0"/>
                <a:cs typeface="NikoshBAN" panose="02000000000000000000" pitchFamily="2" charset="0"/>
              </a:rPr>
              <a:t>Criminalogy</a:t>
            </a:r>
            <a:r>
              <a:rPr lang="bn-IN" sz="2400" dirty="0" smtClean="0">
                <a:latin typeface="NikoshBAN" panose="02000000000000000000" pitchFamily="2" charset="0"/>
                <a:cs typeface="NikoshBAN" panose="02000000000000000000" pitchFamily="2" charset="0"/>
              </a:rPr>
              <a:t>”</a:t>
            </a:r>
            <a:r>
              <a:rPr lang="en-US" sz="2400" dirty="0" err="1" smtClean="0">
                <a:latin typeface="NikoshBAN" panose="02000000000000000000" pitchFamily="2" charset="0"/>
                <a:cs typeface="NikoshBAN" panose="02000000000000000000" pitchFamily="2" charset="0"/>
              </a:rPr>
              <a:t>গ্রন্থে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অপরাধের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মাত্রার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ভিত্তিতে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ধরণের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অপরাধের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উল্লেখ</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করেছেন।যথাঃ</a:t>
            </a:r>
            <a:endParaRPr lang="bn-IN" sz="2400" dirty="0" smtClean="0">
              <a:latin typeface="NikoshBAN" panose="02000000000000000000" pitchFamily="2" charset="0"/>
              <a:cs typeface="NikoshBAN" panose="02000000000000000000" pitchFamily="2" charset="0"/>
            </a:endParaRPr>
          </a:p>
          <a:p>
            <a:r>
              <a:rPr lang="bn-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১।গুরুতর </a:t>
            </a:r>
            <a:r>
              <a:rPr lang="en-US" sz="2400" dirty="0" err="1" smtClean="0">
                <a:latin typeface="NikoshBAN" panose="02000000000000000000" pitchFamily="2" charset="0"/>
                <a:cs typeface="NikoshBAN" panose="02000000000000000000" pitchFamily="2" charset="0"/>
              </a:rPr>
              <a:t>অপরাধ</a:t>
            </a:r>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Felonies):</a:t>
            </a:r>
            <a:endParaRPr lang="bn-IN" sz="2400" dirty="0" smtClean="0">
              <a:latin typeface="NikoshBAN" panose="02000000000000000000" pitchFamily="2" charset="0"/>
              <a:cs typeface="NikoshBAN" panose="02000000000000000000" pitchFamily="2" charset="0"/>
            </a:endParaRPr>
          </a:p>
          <a:p>
            <a:r>
              <a:rPr lang="bn-IN" sz="2400" dirty="0" smtClean="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২।লুঘু </a:t>
            </a:r>
            <a:r>
              <a:rPr lang="en-US" sz="2400" dirty="0" err="1">
                <a:latin typeface="NikoshBAN" panose="02000000000000000000" pitchFamily="2" charset="0"/>
                <a:cs typeface="NikoshBAN" panose="02000000000000000000" pitchFamily="2" charset="0"/>
              </a:rPr>
              <a:t>অপরাধ</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(Misdemeanors</a:t>
            </a:r>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a:t>
            </a:r>
            <a:endParaRPr lang="bn-IN" sz="2400" dirty="0" smtClean="0">
              <a:latin typeface="NikoshBAN" panose="02000000000000000000" pitchFamily="2" charset="0"/>
              <a:cs typeface="NikoshBAN" panose="02000000000000000000" pitchFamily="2" charset="0"/>
            </a:endParaRPr>
          </a:p>
          <a:p>
            <a:r>
              <a:rPr lang="en-US" sz="2400" dirty="0" err="1" smtClean="0">
                <a:latin typeface="NikoshBAN" panose="02000000000000000000" pitchFamily="2" charset="0"/>
                <a:cs typeface="NikoshBAN" panose="02000000000000000000" pitchFamily="2" charset="0"/>
              </a:rPr>
              <a:t>অপরাধবিজ্ঞানী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Lemart</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তাঁর“Social</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Problems”গ্রন্থে</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অপরাধকে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দুইভাগে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করেছেন।যথাঃ</a:t>
            </a:r>
            <a:endParaRPr lang="bn-IN" sz="2400" dirty="0" smtClean="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১।পরিস্থিতিগত </a:t>
            </a:r>
            <a:r>
              <a:rPr lang="en-US" sz="2400" dirty="0" err="1">
                <a:latin typeface="NikoshBAN" panose="02000000000000000000" pitchFamily="2" charset="0"/>
                <a:cs typeface="NikoshBAN" panose="02000000000000000000" pitchFamily="2" charset="0"/>
              </a:rPr>
              <a:t>অপরাধ</a:t>
            </a:r>
            <a:r>
              <a:rPr lang="en-US" sz="2400" dirty="0">
                <a:latin typeface="NikoshBAN" panose="02000000000000000000" pitchFamily="2" charset="0"/>
                <a:cs typeface="NikoshBAN" panose="02000000000000000000" pitchFamily="2" charset="0"/>
              </a:rPr>
              <a:t> </a:t>
            </a:r>
            <a:endParaRPr lang="bn-IN" sz="2400" dirty="0" smtClean="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২।নিয়মতান্ত্রিক </a:t>
            </a:r>
            <a:r>
              <a:rPr lang="en-US" sz="2400" dirty="0" err="1">
                <a:latin typeface="NikoshBAN" panose="02000000000000000000" pitchFamily="2" charset="0"/>
                <a:cs typeface="NikoshBAN" panose="02000000000000000000" pitchFamily="2" charset="0"/>
              </a:rPr>
              <a:t>অপরাধ</a:t>
            </a:r>
            <a:r>
              <a:rPr lang="en-US" sz="2400" dirty="0">
                <a:latin typeface="NikoshBAN" panose="02000000000000000000" pitchFamily="2" charset="0"/>
                <a:cs typeface="NikoshBAN" panose="02000000000000000000" pitchFamily="2" charset="0"/>
              </a:rPr>
              <a:t> </a:t>
            </a:r>
            <a:endParaRPr lang="bn-IN" sz="2400" dirty="0" smtClean="0">
              <a:latin typeface="NikoshBAN" panose="02000000000000000000" pitchFamily="2" charset="0"/>
              <a:cs typeface="NikoshBAN" panose="02000000000000000000" pitchFamily="2" charset="0"/>
            </a:endParaRPr>
          </a:p>
          <a:p>
            <a:r>
              <a:rPr lang="en-US" sz="2400" dirty="0" smtClean="0">
                <a:latin typeface="NikoshBAN" panose="02000000000000000000" pitchFamily="2" charset="0"/>
                <a:cs typeface="NikoshBAN" panose="02000000000000000000" pitchFamily="2" charset="0"/>
              </a:rPr>
              <a:t>Richard </a:t>
            </a:r>
            <a:r>
              <a:rPr lang="en-US" sz="2400" dirty="0" err="1" smtClean="0">
                <a:latin typeface="NikoshBAN" panose="02000000000000000000" pitchFamily="2" charset="0"/>
                <a:cs typeface="NikoshBAN" panose="02000000000000000000" pitchFamily="2" charset="0"/>
              </a:rPr>
              <a:t>Quinney</a:t>
            </a:r>
            <a:r>
              <a:rPr lang="en-US" sz="2400" dirty="0" smtClean="0">
                <a:latin typeface="NikoshBAN" panose="02000000000000000000" pitchFamily="2" charset="0"/>
                <a:cs typeface="NikoshBAN" panose="02000000000000000000" pitchFamily="2" charset="0"/>
              </a:rPr>
              <a:t> and </a:t>
            </a:r>
            <a:r>
              <a:rPr lang="en-US" sz="2400" dirty="0" err="1" smtClean="0">
                <a:latin typeface="NikoshBAN" panose="02000000000000000000" pitchFamily="2" charset="0"/>
                <a:cs typeface="NikoshBAN" panose="02000000000000000000" pitchFamily="2" charset="0"/>
              </a:rPr>
              <a:t>Clinard</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তাদের</a:t>
            </a:r>
            <a:r>
              <a:rPr lang="bn-IN" sz="2400"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Criminal </a:t>
            </a:r>
            <a:r>
              <a:rPr lang="en-US" sz="2400" dirty="0" err="1" smtClean="0">
                <a:latin typeface="NikoshBAN" panose="02000000000000000000" pitchFamily="2" charset="0"/>
                <a:cs typeface="NikoshBAN" panose="02000000000000000000" pitchFamily="2" charset="0"/>
              </a:rPr>
              <a:t>Behaviour</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System:A</a:t>
            </a:r>
            <a:r>
              <a:rPr lang="en-US" sz="2400" dirty="0" smtClean="0">
                <a:latin typeface="NikoshBAN" panose="02000000000000000000" pitchFamily="2" charset="0"/>
                <a:cs typeface="NikoshBAN" panose="02000000000000000000" pitchFamily="2" charset="0"/>
              </a:rPr>
              <a:t> Typology</a:t>
            </a:r>
            <a:r>
              <a:rPr lang="bn-IN" sz="2400" dirty="0" smtClean="0">
                <a:latin typeface="NikoshBAN" panose="02000000000000000000" pitchFamily="2" charset="0"/>
                <a:cs typeface="NikoshBAN" panose="02000000000000000000" pitchFamily="2" charset="0"/>
              </a:rPr>
              <a:t>”</a:t>
            </a:r>
            <a:r>
              <a:rPr lang="en-US" sz="2400" dirty="0" err="1" smtClean="0">
                <a:latin typeface="NikoshBAN" panose="02000000000000000000" pitchFamily="2" charset="0"/>
                <a:cs typeface="NikoshBAN" panose="02000000000000000000" pitchFamily="2" charset="0"/>
              </a:rPr>
              <a:t>গ্রন্থে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প্রকার</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অপরাধের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বলেছেন।যথাঃ</a:t>
            </a:r>
            <a:endParaRPr lang="bn-IN" sz="2400" dirty="0" smtClean="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১।</a:t>
            </a:r>
            <a:r>
              <a:rPr lang="en-US" sz="2400" dirty="0">
                <a:latin typeface="NikoshBAN" panose="02000000000000000000" pitchFamily="2" charset="0"/>
                <a:cs typeface="NikoshBAN" panose="02000000000000000000" pitchFamily="2" charset="0"/>
              </a:rPr>
              <a:t>ব্যাক্তিগত </a:t>
            </a:r>
            <a:r>
              <a:rPr lang="en-US" sz="2400" dirty="0" err="1">
                <a:latin typeface="NikoshBAN" panose="02000000000000000000" pitchFamily="2" charset="0"/>
                <a:cs typeface="NikoshBAN" panose="02000000000000000000" pitchFamily="2" charset="0"/>
              </a:rPr>
              <a:t>নির্যাতনমূলক</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অপরাধঃহত্যা,ধর্ষণ,শারিরীক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নির্যাতন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ইত্যাদি</a:t>
            </a:r>
            <a:r>
              <a:rPr lang="en-US" sz="2400" dirty="0" smtClean="0">
                <a:latin typeface="NikoshBAN" panose="02000000000000000000" pitchFamily="2" charset="0"/>
                <a:cs typeface="NikoshBAN" panose="02000000000000000000" pitchFamily="2" charset="0"/>
              </a:rPr>
              <a:t>।</a:t>
            </a:r>
            <a:endParaRPr lang="bn-IN" sz="2400" dirty="0" smtClean="0">
              <a:latin typeface="NikoshBAN" panose="02000000000000000000" pitchFamily="2" charset="0"/>
              <a:cs typeface="NikoshBAN" panose="02000000000000000000" pitchFamily="2" charset="0"/>
            </a:endParaRPr>
          </a:p>
          <a:p>
            <a:r>
              <a:rPr lang="bn-IN" sz="2400" dirty="0" smtClean="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২।সম্পত্তিবিষয়ক </a:t>
            </a:r>
            <a:r>
              <a:rPr lang="en-US" sz="2400" dirty="0" err="1" smtClean="0">
                <a:latin typeface="NikoshBAN" panose="02000000000000000000" pitchFamily="2" charset="0"/>
                <a:cs typeface="NikoshBAN" panose="02000000000000000000" pitchFamily="2" charset="0"/>
              </a:rPr>
              <a:t>অপরাধঃব্যক্তিগত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সম্পত্তি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আইন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লঙ্ঘন</a:t>
            </a:r>
            <a:r>
              <a:rPr lang="en-US" sz="2400" dirty="0" smtClean="0">
                <a:latin typeface="NikoshBAN" panose="02000000000000000000" pitchFamily="2" charset="0"/>
                <a:cs typeface="NikoshBAN" panose="02000000000000000000" pitchFamily="2" charset="0"/>
              </a:rPr>
              <a:t>।</a:t>
            </a:r>
            <a:endParaRPr lang="bn-IN" sz="2400" dirty="0" smtClean="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৩।পেশাগত </a:t>
            </a:r>
            <a:r>
              <a:rPr lang="en-US" sz="2400" dirty="0" err="1" smtClean="0">
                <a:latin typeface="NikoshBAN" panose="02000000000000000000" pitchFamily="2" charset="0"/>
                <a:cs typeface="NikoshBAN" panose="02000000000000000000" pitchFamily="2" charset="0"/>
              </a:rPr>
              <a:t>অপরাধঃপেশাগত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অবস্থানে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অর্থনৈতিক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উদ্দেশ্যে</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অপরাধ</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a:t>
            </a:r>
            <a:endParaRPr lang="bn-IN" sz="2400" dirty="0" smtClean="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৪।রাজনৈতিক</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অপরাধঃরাজনৈতিক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বিশ্বাঘাতকতা,গুপ্তচরবৃত্তি,শত্রুদেশে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তথ্য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পাচার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ইত্যাদি</a:t>
            </a:r>
            <a:r>
              <a:rPr lang="en-US" sz="2400" dirty="0" smtClean="0">
                <a:latin typeface="NikoshBAN" panose="02000000000000000000" pitchFamily="2" charset="0"/>
                <a:cs typeface="NikoshBAN" panose="02000000000000000000" pitchFamily="2" charset="0"/>
              </a:rPr>
              <a:t>।</a:t>
            </a:r>
          </a:p>
          <a:p>
            <a:r>
              <a:rPr lang="en-US" sz="2400" dirty="0">
                <a:latin typeface="NikoshBAN" panose="02000000000000000000" pitchFamily="2" charset="0"/>
                <a:cs typeface="NikoshBAN" panose="02000000000000000000" pitchFamily="2" charset="0"/>
              </a:rPr>
              <a:t>             ৫।জনশৃংখলা </a:t>
            </a:r>
            <a:r>
              <a:rPr lang="en-US" sz="2400" dirty="0" err="1" smtClean="0">
                <a:latin typeface="NikoshBAN" panose="02000000000000000000" pitchFamily="2" charset="0"/>
                <a:cs typeface="NikoshBAN" panose="02000000000000000000" pitchFamily="2" charset="0"/>
              </a:rPr>
              <a:t>অপরাধঃপতিতা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বৃত্তি,মদ্যপান,যানবাহন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আইন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ভঙ্গ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a:t>
            </a:r>
            <a:endParaRPr lang="bn-IN" sz="2400" dirty="0" smtClean="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 ৬।প্রচলিত </a:t>
            </a:r>
            <a:r>
              <a:rPr lang="en-US" sz="2400" dirty="0" err="1" smtClean="0">
                <a:latin typeface="NikoshBAN" panose="02000000000000000000" pitchFamily="2" charset="0"/>
                <a:cs typeface="NikoshBAN" panose="02000000000000000000" pitchFamily="2" charset="0"/>
              </a:rPr>
              <a:t>অপরাধঃচুরি,ডাকাতি,অপহরণ,দাঙ্গা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ইত্যাদি</a:t>
            </a:r>
            <a:r>
              <a:rPr lang="en-US" sz="2400" dirty="0" smtClean="0">
                <a:latin typeface="NikoshBAN" panose="02000000000000000000" pitchFamily="2" charset="0"/>
                <a:cs typeface="NikoshBAN" panose="02000000000000000000" pitchFamily="2" charset="0"/>
              </a:rPr>
              <a:t>।</a:t>
            </a:r>
          </a:p>
          <a:p>
            <a:r>
              <a:rPr lang="en-US" sz="2400" dirty="0" err="1" smtClean="0">
                <a:latin typeface="NikoshBAN" panose="02000000000000000000" pitchFamily="2" charset="0"/>
                <a:cs typeface="NikoshBAN" panose="02000000000000000000" pitchFamily="2" charset="0"/>
              </a:rPr>
              <a:t>W.A.Bonggerউদ্দেশ্যের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ভিত্তিতে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অপরাধকে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কয়েকভাগে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করেছেন।যথাঃ</a:t>
            </a:r>
            <a:endParaRPr lang="en-US" sz="2400" dirty="0" smtClean="0">
              <a:latin typeface="NikoshBAN" panose="02000000000000000000" pitchFamily="2" charset="0"/>
              <a:cs typeface="NikoshBAN" panose="02000000000000000000" pitchFamily="2" charset="0"/>
            </a:endParaRPr>
          </a:p>
          <a:p>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১।অর্থনৈতিক অপরাধঃ</a:t>
            </a: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২।যৌণ সম্পর্কিত অপরাধঃ</a:t>
            </a:r>
          </a:p>
          <a:p>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৩।রাজনৈতিক</a:t>
            </a: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অপরাধঃ</a:t>
            </a: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৪।প্রতিহিংসার উদ্দেশ্যে অন্যন্য অপরাধঃ</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97183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1939905108"/>
              </p:ext>
            </p:extLst>
          </p:nvPr>
        </p:nvGraphicFramePr>
        <p:xfrm>
          <a:off x="0" y="1"/>
          <a:ext cx="12192000" cy="82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1" y="927279"/>
            <a:ext cx="5250873" cy="3312212"/>
          </a:xfr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08" y="4289714"/>
            <a:ext cx="5223163" cy="2568286"/>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92836" y="1068946"/>
            <a:ext cx="3699164" cy="5789054"/>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50871" y="1917953"/>
            <a:ext cx="3241964" cy="4940047"/>
          </a:xfrm>
          <a:prstGeom prst="rect">
            <a:avLst/>
          </a:prstGeom>
        </p:spPr>
      </p:pic>
      <p:sp>
        <p:nvSpPr>
          <p:cNvPr id="8" name="Rectangle 7"/>
          <p:cNvSpPr/>
          <p:nvPr/>
        </p:nvSpPr>
        <p:spPr>
          <a:xfrm>
            <a:off x="5250871" y="906571"/>
            <a:ext cx="3241964" cy="949938"/>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err="1" smtClean="0"/>
              <a:t>অভাব</a:t>
            </a:r>
            <a:endParaRPr lang="en-US" sz="4800" dirty="0"/>
          </a:p>
        </p:txBody>
      </p:sp>
    </p:spTree>
    <p:extLst>
      <p:ext uri="{BB962C8B-B14F-4D97-AF65-F5344CB8AC3E}">
        <p14:creationId xmlns:p14="http://schemas.microsoft.com/office/powerpoint/2010/main" val="3324076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2036" y="103030"/>
            <a:ext cx="6289964" cy="6754969"/>
          </a:xfrm>
          <a:prstGeom prst="rect">
            <a:avLst/>
          </a:prstGeom>
        </p:spPr>
      </p:pic>
      <p:graphicFrame>
        <p:nvGraphicFramePr>
          <p:cNvPr id="4" name="Diagram 3"/>
          <p:cNvGraphicFramePr/>
          <p:nvPr>
            <p:extLst>
              <p:ext uri="{D42A27DB-BD31-4B8C-83A1-F6EECF244321}">
                <p14:modId xmlns:p14="http://schemas.microsoft.com/office/powerpoint/2010/main" val="3152579812"/>
              </p:ext>
            </p:extLst>
          </p:nvPr>
        </p:nvGraphicFramePr>
        <p:xfrm>
          <a:off x="0" y="103030"/>
          <a:ext cx="5902036" cy="6754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9399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323740" y="443753"/>
            <a:ext cx="5544518" cy="2433918"/>
          </a:xfrm>
          <a:prstGeom prst="rect">
            <a:avLst/>
          </a:prstGeom>
          <a:noFill/>
        </p:spPr>
        <p:txBody>
          <a:bodyPr wrap="none" lIns="68580" tIns="34290" rIns="68580" bIns="34290" numCol="1">
            <a:prstTxWarp prst="textArchUpPour">
              <a:avLst>
                <a:gd name="adj1" fmla="val 9541200"/>
                <a:gd name="adj2" fmla="val 42645"/>
              </a:avLst>
            </a:prstTxWarp>
            <a:spAutoFit/>
          </a:bodyPr>
          <a:lstStyle/>
          <a:p>
            <a:pPr algn="ctr"/>
            <a:r>
              <a:rPr lang="bn-IN" sz="4050" b="1" u="sng" dirty="0">
                <a:ln w="6600">
                  <a:solidFill>
                    <a:schemeClr val="accent2"/>
                  </a:solidFill>
                  <a:prstDash val="solid"/>
                </a:ln>
                <a:solidFill>
                  <a:srgbClr val="CC00CC"/>
                </a:solidFill>
                <a:effectLst>
                  <a:outerShdw dist="38100" dir="2700000" algn="tl" rotWithShape="0">
                    <a:schemeClr val="accent2"/>
                  </a:outerShdw>
                </a:effectLst>
                <a:latin typeface="NikoshBAN" panose="02000000000000000000" pitchFamily="2" charset="0"/>
                <a:cs typeface="NikoshBAN" panose="02000000000000000000" pitchFamily="2" charset="0"/>
              </a:rPr>
              <a:t>শিক্ষক</a:t>
            </a:r>
            <a:r>
              <a:rPr lang="bn-IN" sz="4050" b="1" dirty="0">
                <a:ln w="6600">
                  <a:solidFill>
                    <a:schemeClr val="accent2"/>
                  </a:solidFill>
                  <a:prstDash val="solid"/>
                </a:ln>
                <a:solidFill>
                  <a:srgbClr val="CC00CC"/>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bn-IN" sz="4050" b="1" u="sng" dirty="0">
                <a:ln w="6600">
                  <a:solidFill>
                    <a:schemeClr val="accent2"/>
                  </a:solidFill>
                  <a:prstDash val="solid"/>
                </a:ln>
                <a:solidFill>
                  <a:srgbClr val="CC00CC"/>
                </a:solidFill>
                <a:effectLst>
                  <a:outerShdw dist="38100" dir="2700000" algn="tl" rotWithShape="0">
                    <a:schemeClr val="accent2"/>
                  </a:outerShdw>
                </a:effectLst>
                <a:latin typeface="NikoshBAN" panose="02000000000000000000" pitchFamily="2" charset="0"/>
                <a:cs typeface="NikoshBAN" panose="02000000000000000000" pitchFamily="2" charset="0"/>
              </a:rPr>
              <a:t>পরিচিতি</a:t>
            </a:r>
            <a:endParaRPr lang="en-US" sz="4050" b="1" u="sng" dirty="0">
              <a:ln w="6600">
                <a:solidFill>
                  <a:schemeClr val="accent2"/>
                </a:solidFill>
                <a:prstDash val="solid"/>
              </a:ln>
              <a:solidFill>
                <a:srgbClr val="CC00CC"/>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4" name="Rectangle 3"/>
          <p:cNvSpPr/>
          <p:nvPr/>
        </p:nvSpPr>
        <p:spPr>
          <a:xfrm>
            <a:off x="1889396" y="2770094"/>
            <a:ext cx="8434315" cy="3496235"/>
          </a:xfrm>
          <a:prstGeom prst="rect">
            <a:avLst/>
          </a:prstGeom>
          <a:noFill/>
        </p:spPr>
        <p:txBody>
          <a:bodyPr wrap="none" lIns="68580" tIns="34290" rIns="68580" bIns="34290" numCol="1">
            <a:prstTxWarp prst="textStop">
              <a:avLst>
                <a:gd name="adj" fmla="val 23429"/>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950" b="1" dirty="0" err="1" smtClean="0">
                <a:ln/>
                <a:solidFill>
                  <a:srgbClr val="7030A0"/>
                </a:solidFill>
                <a:latin typeface="NikoshBAN" panose="02000000000000000000" pitchFamily="2" charset="0"/>
                <a:cs typeface="NikoshBAN" panose="02000000000000000000" pitchFamily="2" charset="0"/>
              </a:rPr>
              <a:t>মোঃ</a:t>
            </a:r>
            <a:r>
              <a:rPr lang="en-US" sz="4950" b="1" dirty="0" smtClean="0">
                <a:ln/>
                <a:solidFill>
                  <a:srgbClr val="7030A0"/>
                </a:solidFill>
                <a:latin typeface="NikoshBAN" panose="02000000000000000000" pitchFamily="2" charset="0"/>
                <a:cs typeface="NikoshBAN" panose="02000000000000000000" pitchFamily="2" charset="0"/>
              </a:rPr>
              <a:t> </a:t>
            </a:r>
            <a:r>
              <a:rPr lang="en-US" sz="4950" b="1" dirty="0" err="1" smtClean="0">
                <a:ln/>
                <a:solidFill>
                  <a:srgbClr val="7030A0"/>
                </a:solidFill>
                <a:latin typeface="NikoshBAN" panose="02000000000000000000" pitchFamily="2" charset="0"/>
                <a:cs typeface="NikoshBAN" panose="02000000000000000000" pitchFamily="2" charset="0"/>
              </a:rPr>
              <a:t>এনামুল</a:t>
            </a:r>
            <a:r>
              <a:rPr lang="en-US" sz="4950" b="1" dirty="0" smtClean="0">
                <a:ln/>
                <a:solidFill>
                  <a:srgbClr val="7030A0"/>
                </a:solidFill>
                <a:latin typeface="NikoshBAN" panose="02000000000000000000" pitchFamily="2" charset="0"/>
                <a:cs typeface="NikoshBAN" panose="02000000000000000000" pitchFamily="2" charset="0"/>
              </a:rPr>
              <a:t> </a:t>
            </a:r>
            <a:r>
              <a:rPr lang="en-US" sz="4950" b="1" dirty="0" err="1" smtClean="0">
                <a:ln/>
                <a:solidFill>
                  <a:srgbClr val="7030A0"/>
                </a:solidFill>
                <a:latin typeface="NikoshBAN" panose="02000000000000000000" pitchFamily="2" charset="0"/>
                <a:cs typeface="NikoshBAN" panose="02000000000000000000" pitchFamily="2" charset="0"/>
              </a:rPr>
              <a:t>হক</a:t>
            </a:r>
            <a:endParaRPr lang="bn-IN" sz="4950" b="1" dirty="0">
              <a:ln/>
              <a:solidFill>
                <a:schemeClr val="accent6">
                  <a:lumMod val="75000"/>
                </a:schemeClr>
              </a:solidFill>
              <a:latin typeface="NikoshBAN" panose="02000000000000000000" pitchFamily="2" charset="0"/>
              <a:cs typeface="NikoshBAN" panose="02000000000000000000" pitchFamily="2" charset="0"/>
            </a:endParaRPr>
          </a:p>
          <a:p>
            <a:pPr algn="ctr"/>
            <a:r>
              <a:rPr lang="en-US" sz="4950" b="1" dirty="0" err="1" smtClean="0">
                <a:ln/>
                <a:solidFill>
                  <a:srgbClr val="FF6699"/>
                </a:solidFill>
                <a:latin typeface="NikoshBAN" panose="02000000000000000000" pitchFamily="2" charset="0"/>
                <a:cs typeface="NikoshBAN" panose="02000000000000000000" pitchFamily="2" charset="0"/>
              </a:rPr>
              <a:t>প্রভাষক</a:t>
            </a:r>
            <a:r>
              <a:rPr lang="en-US" sz="4950" b="1" dirty="0" smtClean="0">
                <a:ln/>
                <a:solidFill>
                  <a:srgbClr val="FF6699"/>
                </a:solidFill>
                <a:latin typeface="NikoshBAN" panose="02000000000000000000" pitchFamily="2" charset="0"/>
                <a:cs typeface="NikoshBAN" panose="02000000000000000000" pitchFamily="2" charset="0"/>
              </a:rPr>
              <a:t> </a:t>
            </a:r>
            <a:r>
              <a:rPr lang="en-US" sz="4950" b="1" dirty="0" err="1" smtClean="0">
                <a:ln/>
                <a:solidFill>
                  <a:srgbClr val="FF6699"/>
                </a:solidFill>
                <a:latin typeface="NikoshBAN" panose="02000000000000000000" pitchFamily="2" charset="0"/>
                <a:cs typeface="NikoshBAN" panose="02000000000000000000" pitchFamily="2" charset="0"/>
              </a:rPr>
              <a:t>সমাজবিজ্ঞান</a:t>
            </a:r>
            <a:endParaRPr lang="bn-IN" sz="4950" b="1" dirty="0">
              <a:ln/>
              <a:solidFill>
                <a:srgbClr val="FF6699"/>
              </a:solidFill>
              <a:latin typeface="NikoshBAN" panose="02000000000000000000" pitchFamily="2" charset="0"/>
              <a:cs typeface="NikoshBAN" panose="02000000000000000000" pitchFamily="2" charset="0"/>
            </a:endParaRPr>
          </a:p>
          <a:p>
            <a:pPr algn="ctr"/>
            <a:r>
              <a:rPr lang="en-US" sz="4950" b="1" dirty="0" err="1" smtClean="0">
                <a:ln/>
                <a:solidFill>
                  <a:srgbClr val="92D050"/>
                </a:solidFill>
                <a:latin typeface="NikoshBAN" panose="02000000000000000000" pitchFamily="2" charset="0"/>
                <a:cs typeface="NikoshBAN" panose="02000000000000000000" pitchFamily="2" charset="0"/>
              </a:rPr>
              <a:t>কাকনহাট</a:t>
            </a:r>
            <a:r>
              <a:rPr lang="en-US" sz="4950" b="1" dirty="0" smtClean="0">
                <a:ln/>
                <a:solidFill>
                  <a:srgbClr val="92D050"/>
                </a:solidFill>
                <a:latin typeface="NikoshBAN" panose="02000000000000000000" pitchFamily="2" charset="0"/>
                <a:cs typeface="NikoshBAN" panose="02000000000000000000" pitchFamily="2" charset="0"/>
              </a:rPr>
              <a:t> </a:t>
            </a:r>
            <a:r>
              <a:rPr lang="en-US" sz="4950" b="1" dirty="0" err="1" smtClean="0">
                <a:ln/>
                <a:solidFill>
                  <a:srgbClr val="92D050"/>
                </a:solidFill>
                <a:latin typeface="NikoshBAN" panose="02000000000000000000" pitchFamily="2" charset="0"/>
                <a:cs typeface="NikoshBAN" panose="02000000000000000000" pitchFamily="2" charset="0"/>
              </a:rPr>
              <a:t>কলেজ,গোদাগাড়ী</a:t>
            </a:r>
            <a:r>
              <a:rPr lang="bn-IN" sz="4950" b="1" dirty="0" smtClean="0">
                <a:ln/>
                <a:solidFill>
                  <a:schemeClr val="accent3"/>
                </a:solidFill>
                <a:latin typeface="NikoshBAN" panose="02000000000000000000" pitchFamily="2" charset="0"/>
                <a:cs typeface="NikoshBAN" panose="02000000000000000000" pitchFamily="2" charset="0"/>
              </a:rPr>
              <a:t>,</a:t>
            </a:r>
            <a:r>
              <a:rPr lang="en-US" sz="4950" b="1" dirty="0" err="1" smtClean="0">
                <a:ln/>
                <a:solidFill>
                  <a:schemeClr val="accent3"/>
                </a:solidFill>
                <a:latin typeface="NikoshBAN" panose="02000000000000000000" pitchFamily="2" charset="0"/>
                <a:cs typeface="NikoshBAN" panose="02000000000000000000" pitchFamily="2" charset="0"/>
              </a:rPr>
              <a:t>রাজশাহী</a:t>
            </a:r>
            <a:r>
              <a:rPr lang="bn-IN" sz="4950" b="1" dirty="0" smtClean="0">
                <a:ln/>
                <a:solidFill>
                  <a:schemeClr val="accent2"/>
                </a:solidFill>
                <a:latin typeface="NikoshBAN" panose="02000000000000000000" pitchFamily="2" charset="0"/>
                <a:cs typeface="NikoshBAN" panose="02000000000000000000" pitchFamily="2" charset="0"/>
              </a:rPr>
              <a:t>।</a:t>
            </a:r>
            <a:endParaRPr lang="en-US" sz="4950" b="1" dirty="0">
              <a:ln/>
              <a:solidFill>
                <a:schemeClr val="accent2"/>
              </a:solidFill>
              <a:latin typeface="NikoshBAN" panose="02000000000000000000" pitchFamily="2" charset="0"/>
              <a:cs typeface="NikoshBAN" panose="02000000000000000000" pitchFamily="2" charset="0"/>
            </a:endParaRPr>
          </a:p>
          <a:p>
            <a:pPr algn="ctr"/>
            <a:r>
              <a:rPr lang="en-US" sz="4000" b="1" dirty="0">
                <a:ln/>
                <a:solidFill>
                  <a:srgbClr val="CC00CC"/>
                </a:solidFill>
                <a:latin typeface="NikoshBAN" panose="02000000000000000000" pitchFamily="2" charset="0"/>
                <a:cs typeface="NikoshBAN" panose="02000000000000000000" pitchFamily="2" charset="0"/>
              </a:rPr>
              <a:t>Email- </a:t>
            </a:r>
            <a:r>
              <a:rPr lang="en-US" sz="3200" b="1" dirty="0" smtClean="0">
                <a:ln/>
                <a:solidFill>
                  <a:srgbClr val="CC00CC"/>
                </a:solidFill>
                <a:latin typeface="NikoshBAN" panose="02000000000000000000" pitchFamily="2" charset="0"/>
                <a:cs typeface="NikoshBAN" panose="02000000000000000000" pitchFamily="2" charset="0"/>
              </a:rPr>
              <a:t>enamulbiroil</a:t>
            </a:r>
            <a:r>
              <a:rPr lang="en-US" sz="3200" b="1" dirty="0" smtClean="0">
                <a:ln/>
                <a:solidFill>
                  <a:srgbClr val="CC00CC"/>
                </a:solidFill>
                <a:latin typeface="Times New Roman" panose="02020603050405020304" pitchFamily="18" charset="0"/>
                <a:cs typeface="Times New Roman" panose="02020603050405020304" pitchFamily="18" charset="0"/>
              </a:rPr>
              <a:t>@gmail</a:t>
            </a:r>
            <a:r>
              <a:rPr lang="en-US" sz="4000" b="1" dirty="0" smtClean="0">
                <a:ln/>
                <a:solidFill>
                  <a:srgbClr val="CC00CC"/>
                </a:solidFill>
                <a:latin typeface="Times New Roman" panose="02020603050405020304" pitchFamily="18" charset="0"/>
                <a:cs typeface="Times New Roman" panose="02020603050405020304" pitchFamily="18" charset="0"/>
              </a:rPr>
              <a:t>.com</a:t>
            </a:r>
            <a:endParaRPr lang="bn-IN" sz="4000" b="1" dirty="0">
              <a:ln/>
              <a:solidFill>
                <a:srgbClr val="CC00CC"/>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4577" y="1311537"/>
            <a:ext cx="1283952" cy="13296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54545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406547070"/>
              </p:ext>
            </p:extLst>
          </p:nvPr>
        </p:nvGraphicFramePr>
        <p:xfrm>
          <a:off x="2881745" y="2"/>
          <a:ext cx="4793673" cy="734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10390475"/>
              </p:ext>
            </p:extLst>
          </p:nvPr>
        </p:nvGraphicFramePr>
        <p:xfrm>
          <a:off x="0" y="138257"/>
          <a:ext cx="4432058" cy="6054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2077028475"/>
              </p:ext>
            </p:extLst>
          </p:nvPr>
        </p:nvGraphicFramePr>
        <p:xfrm>
          <a:off x="4498570" y="803564"/>
          <a:ext cx="4479175" cy="487058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Diagram 8"/>
          <p:cNvGraphicFramePr/>
          <p:nvPr>
            <p:extLst>
              <p:ext uri="{D42A27DB-BD31-4B8C-83A1-F6EECF244321}">
                <p14:modId xmlns:p14="http://schemas.microsoft.com/office/powerpoint/2010/main" val="3180022429"/>
              </p:ext>
            </p:extLst>
          </p:nvPr>
        </p:nvGraphicFramePr>
        <p:xfrm>
          <a:off x="9005456" y="803564"/>
          <a:ext cx="3186544" cy="489065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694553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14037409"/>
              </p:ext>
            </p:extLst>
          </p:nvPr>
        </p:nvGraphicFramePr>
        <p:xfrm>
          <a:off x="-179134" y="-1366"/>
          <a:ext cx="7952509" cy="6747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5455" y="0"/>
            <a:ext cx="6918898" cy="34774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3100" y="3602182"/>
            <a:ext cx="6841252" cy="3144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438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9526" y="1648495"/>
            <a:ext cx="6622473" cy="511252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081" b="9696"/>
          <a:stretch/>
        </p:blipFill>
        <p:spPr>
          <a:xfrm>
            <a:off x="9504608" y="-1"/>
            <a:ext cx="2687391" cy="1607128"/>
          </a:xfrm>
          <a:prstGeom prst="ellipse">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5430982" cy="6761019"/>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5815785" y="0"/>
            <a:ext cx="3304019" cy="1260764"/>
          </a:xfrm>
          <a:prstGeom prst="rect">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tx1"/>
                </a:solidFill>
              </a:rPr>
              <a:t>অশ্লীল</a:t>
            </a:r>
            <a:r>
              <a:rPr lang="en-US" sz="4400" dirty="0" smtClean="0">
                <a:solidFill>
                  <a:schemeClr val="tx1"/>
                </a:solidFill>
              </a:rPr>
              <a:t> </a:t>
            </a:r>
            <a:r>
              <a:rPr lang="en-US" sz="4400" dirty="0" err="1" smtClean="0">
                <a:solidFill>
                  <a:schemeClr val="tx1"/>
                </a:solidFill>
              </a:rPr>
              <a:t>ছবি</a:t>
            </a:r>
            <a:endParaRPr lang="en-US" sz="4400" dirty="0">
              <a:solidFill>
                <a:schemeClr val="tx1"/>
              </a:solidFill>
            </a:endParaRPr>
          </a:p>
        </p:txBody>
      </p:sp>
    </p:spTree>
    <p:extLst>
      <p:ext uri="{BB962C8B-B14F-4D97-AF65-F5344CB8AC3E}">
        <p14:creationId xmlns:p14="http://schemas.microsoft.com/office/powerpoint/2010/main" val="1475289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41143216"/>
              </p:ext>
            </p:extLst>
          </p:nvPr>
        </p:nvGraphicFramePr>
        <p:xfrm>
          <a:off x="0" y="1"/>
          <a:ext cx="12192000" cy="824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867883273"/>
              </p:ext>
            </p:extLst>
          </p:nvPr>
        </p:nvGraphicFramePr>
        <p:xfrm>
          <a:off x="0" y="1825625"/>
          <a:ext cx="121920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73862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77502182"/>
              </p:ext>
            </p:extLst>
          </p:nvPr>
        </p:nvGraphicFramePr>
        <p:xfrm>
          <a:off x="0" y="-1"/>
          <a:ext cx="12192000" cy="695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323563" y="862885"/>
            <a:ext cx="6868438" cy="3785652"/>
          </a:xfrm>
          <a:prstGeom prst="rect">
            <a:avLst/>
          </a:prstGeom>
          <a:solidFill>
            <a:schemeClr val="bg1"/>
          </a:solidFill>
          <a:ln>
            <a:solidFill>
              <a:schemeClr val="tx1"/>
            </a:solidFill>
          </a:ln>
          <a:effectLst/>
        </p:spPr>
        <p:txBody>
          <a:bodyPr wrap="square" rtlCol="0">
            <a:spAutoFit/>
          </a:bodyPr>
          <a:lstStyle/>
          <a:p>
            <a:pPr algn="just"/>
            <a:r>
              <a:rPr lang="bn-IN" sz="4000" dirty="0" smtClean="0">
                <a:latin typeface="NikoshBAN" panose="02000000000000000000" pitchFamily="2" charset="0"/>
                <a:cs typeface="NikoshBAN" panose="02000000000000000000" pitchFamily="2" charset="0"/>
              </a:rPr>
              <a:t>অপরাধবিজ্ঞানীলমব্রোসো</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a:t>
            </a:r>
            <a:r>
              <a:rPr lang="en-US" sz="4000" dirty="0" err="1" smtClean="0">
                <a:latin typeface="NikoshBAN" panose="02000000000000000000" pitchFamily="2" charset="0"/>
                <a:cs typeface="NikoshBAN" panose="02000000000000000000" pitchFamily="2" charset="0"/>
              </a:rPr>
              <a:t>lombroso</a:t>
            </a:r>
            <a:r>
              <a:rPr lang="bn-IN" sz="4000" dirty="0" smtClean="0">
                <a:latin typeface="NikoshBAN" panose="02000000000000000000" pitchFamily="2" charset="0"/>
                <a:cs typeface="NikoshBAN" panose="02000000000000000000" pitchFamily="2" charset="0"/>
              </a:rPr>
              <a:t>),</a:t>
            </a:r>
            <a:endParaRPr lang="en-US" sz="4000" dirty="0" smtClean="0">
              <a:latin typeface="NikoshBAN" panose="02000000000000000000" pitchFamily="2" charset="0"/>
              <a:cs typeface="NikoshBAN" panose="02000000000000000000" pitchFamily="2" charset="0"/>
            </a:endParaRPr>
          </a:p>
          <a:p>
            <a:pPr algn="just"/>
            <a:r>
              <a:rPr lang="bn-IN" sz="4000" dirty="0" smtClean="0">
                <a:latin typeface="NikoshBAN" panose="02000000000000000000" pitchFamily="2" charset="0"/>
                <a:cs typeface="NikoshBAN" panose="02000000000000000000" pitchFamily="2" charset="0"/>
              </a:rPr>
              <a:t>গারফেলো</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প্রমূখ বিজ্ঞানী অপরাধের কারণ বিশ্লেষণে জৈবিক দৃষ্টিভঙ্গির সাহায্য নেন।তিনি মনে করেন</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ত্রুটিপূর্ণ বা অস্বাভাবিক শারিরীক বৈশীষ্ট্যের অধিকাররীরাই হলো</a:t>
            </a:r>
            <a:r>
              <a:rPr lang="en-US" sz="4000" dirty="0" smtClean="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অপরাধী। </a:t>
            </a:r>
            <a:endParaRPr lang="en-US" sz="4000" dirty="0">
              <a:latin typeface="NikoshBAN" panose="02000000000000000000" pitchFamily="2" charset="0"/>
              <a:cs typeface="NikoshBAN" panose="02000000000000000000" pitchFamily="2" charset="0"/>
            </a:endParaRPr>
          </a:p>
        </p:txBody>
      </p:sp>
      <p:sp>
        <p:nvSpPr>
          <p:cNvPr id="5" name="Rectangle 4"/>
          <p:cNvSpPr/>
          <p:nvPr/>
        </p:nvSpPr>
        <p:spPr>
          <a:xfrm>
            <a:off x="0" y="737625"/>
            <a:ext cx="5323563" cy="6186309"/>
          </a:xfrm>
          <a:prstGeom prst="rect">
            <a:avLst/>
          </a:prstGeom>
          <a:ln>
            <a:solidFill>
              <a:schemeClr val="tx1"/>
            </a:solidFill>
          </a:ln>
        </p:spPr>
        <p:txBody>
          <a:bodyPr wrap="square">
            <a:spAutoFit/>
          </a:bodyPr>
          <a:lstStyle/>
          <a:p>
            <a:pPr lvl="0"/>
            <a:r>
              <a:rPr lang="en-US" sz="3600" dirty="0">
                <a:latin typeface="NikoshBAN" panose="02000000000000000000" pitchFamily="2" charset="0"/>
                <a:cs typeface="NikoshBAN" panose="02000000000000000000" pitchFamily="2" charset="0"/>
              </a:rPr>
              <a:t>১।অসামঞ্জস্যপুর্ণ </a:t>
            </a:r>
            <a:r>
              <a:rPr lang="en-US" sz="3600" dirty="0" err="1">
                <a:latin typeface="NikoshBAN" panose="02000000000000000000" pitchFamily="2" charset="0"/>
                <a:cs typeface="NikoshBAN" panose="02000000000000000000" pitchFamily="2" charset="0"/>
              </a:rPr>
              <a:t>মুখমন্ডল</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২।অস্বাভাবিক </a:t>
            </a:r>
            <a:r>
              <a:rPr lang="en-US" sz="3600" dirty="0" err="1">
                <a:latin typeface="NikoshBAN" panose="02000000000000000000" pitchFamily="2" charset="0"/>
                <a:cs typeface="NikoshBAN" panose="02000000000000000000" pitchFamily="2" charset="0"/>
              </a:rPr>
              <a:t>চোয়াল</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৩।ত্রুটিপুর্ণ </a:t>
            </a:r>
            <a:r>
              <a:rPr lang="en-US" sz="3600" dirty="0" err="1">
                <a:latin typeface="NikoshBAN" panose="02000000000000000000" pitchFamily="2" charset="0"/>
                <a:cs typeface="NikoshBAN" panose="02000000000000000000" pitchFamily="2" charset="0"/>
              </a:rPr>
              <a:t>চোখ</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৪।অস্বাভাবিক </a:t>
            </a:r>
            <a:r>
              <a:rPr lang="en-US" sz="3600" dirty="0" err="1">
                <a:latin typeface="NikoshBAN" panose="02000000000000000000" pitchFamily="2" charset="0"/>
                <a:cs typeface="NikoshBAN" panose="02000000000000000000" pitchFamily="2" charset="0"/>
              </a:rPr>
              <a:t>কান</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৫।বাকা </a:t>
            </a:r>
            <a:r>
              <a:rPr lang="en-US" sz="3600" dirty="0" err="1">
                <a:latin typeface="NikoshBAN" panose="02000000000000000000" pitchFamily="2" charset="0"/>
                <a:cs typeface="NikoshBAN" panose="02000000000000000000" pitchFamily="2" charset="0"/>
              </a:rPr>
              <a:t>নাক</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৬।পশ</a:t>
            </a:r>
            <a:r>
              <a:rPr lang="bn-IN" sz="3200" dirty="0">
                <a:latin typeface="NikoshBAN" panose="02000000000000000000" pitchFamily="2" charset="0"/>
                <a:cs typeface="NikoshBAN" panose="02000000000000000000" pitchFamily="2" charset="0"/>
              </a:rPr>
              <a:t>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চুল</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৭।ঠোট </a:t>
            </a:r>
            <a:r>
              <a:rPr lang="en-US" sz="3600" dirty="0" err="1">
                <a:latin typeface="NikoshBAN" panose="02000000000000000000" pitchFamily="2" charset="0"/>
                <a:cs typeface="NikoshBAN" panose="02000000000000000000" pitchFamily="2" charset="0"/>
              </a:rPr>
              <a:t>মোটা</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৮।দীর্ঘ </a:t>
            </a:r>
            <a:r>
              <a:rPr lang="en-US" sz="3600" dirty="0" err="1">
                <a:latin typeface="NikoshBAN" panose="02000000000000000000" pitchFamily="2" charset="0"/>
                <a:cs typeface="NikoshBAN" panose="02000000000000000000" pitchFamily="2" charset="0"/>
              </a:rPr>
              <a:t>বাহু</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৯।অস্বাভাবিক </a:t>
            </a:r>
            <a:r>
              <a:rPr lang="en-US" sz="3600" dirty="0" err="1">
                <a:latin typeface="NikoshBAN" panose="02000000000000000000" pitchFamily="2" charset="0"/>
                <a:cs typeface="NikoshBAN" panose="02000000000000000000" pitchFamily="2" charset="0"/>
              </a:rPr>
              <a:t>থুতনী</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১০দৈহিক </a:t>
            </a:r>
            <a:r>
              <a:rPr lang="en-US" sz="3600" dirty="0" err="1">
                <a:latin typeface="NikoshBAN" panose="02000000000000000000" pitchFamily="2" charset="0"/>
                <a:cs typeface="NikoshBAN" panose="02000000000000000000" pitchFamily="2" charset="0"/>
              </a:rPr>
              <a:t>বিকালঙ্গতা</a:t>
            </a:r>
            <a:endParaRPr lang="en-US" sz="3600" dirty="0">
              <a:latin typeface="NikoshBAN" panose="02000000000000000000" pitchFamily="2" charset="0"/>
              <a:cs typeface="NikoshBAN" panose="02000000000000000000" pitchFamily="2" charset="0"/>
            </a:endParaRPr>
          </a:p>
          <a:p>
            <a:pPr lvl="0"/>
            <a:r>
              <a:rPr lang="en-US" sz="3600" dirty="0">
                <a:latin typeface="NikoshBAN" panose="02000000000000000000" pitchFamily="2" charset="0"/>
                <a:cs typeface="NikoshBAN" panose="02000000000000000000" pitchFamily="2" charset="0"/>
              </a:rPr>
              <a:t>১১।বংশগতি</a:t>
            </a:r>
          </a:p>
        </p:txBody>
      </p:sp>
    </p:spTree>
    <p:extLst>
      <p:ext uri="{BB962C8B-B14F-4D97-AF65-F5344CB8AC3E}">
        <p14:creationId xmlns:p14="http://schemas.microsoft.com/office/powerpoint/2010/main" val="359586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622113971"/>
              </p:ext>
            </p:extLst>
          </p:nvPr>
        </p:nvGraphicFramePr>
        <p:xfrm>
          <a:off x="0" y="1"/>
          <a:ext cx="12192000" cy="72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757762"/>
            <a:ext cx="6096000" cy="5632311"/>
          </a:xfrm>
          <a:prstGeom prst="rect">
            <a:avLst/>
          </a:prstGeom>
          <a:ln>
            <a:solidFill>
              <a:schemeClr val="tx1"/>
            </a:solidFill>
          </a:ln>
        </p:spPr>
        <p:txBody>
          <a:bodyPr>
            <a:spAutoFit/>
          </a:bodyPr>
          <a:lstStyle/>
          <a:p>
            <a:pPr lvl="0"/>
            <a:r>
              <a:rPr lang="bn-IN" sz="4000" dirty="0">
                <a:solidFill>
                  <a:srgbClr val="CC00CC"/>
                </a:solidFill>
                <a:latin typeface="NikoshBAN" panose="02000000000000000000" pitchFamily="2" charset="0"/>
                <a:cs typeface="NikoshBAN" panose="02000000000000000000" pitchFamily="2" charset="0"/>
              </a:rPr>
              <a:t>১।পারিবারিক কারণ</a:t>
            </a:r>
            <a:endParaRPr lang="en-US" sz="4000" dirty="0">
              <a:solidFill>
                <a:srgbClr val="CC00CC"/>
              </a:solidFill>
              <a:latin typeface="NikoshBAN" panose="02000000000000000000" pitchFamily="2" charset="0"/>
              <a:cs typeface="NikoshBAN" panose="02000000000000000000" pitchFamily="2" charset="0"/>
            </a:endParaRPr>
          </a:p>
          <a:p>
            <a:pPr lvl="0"/>
            <a:r>
              <a:rPr lang="bn-IN" sz="3200" dirty="0">
                <a:latin typeface="NikoshBAN" panose="02000000000000000000" pitchFamily="2" charset="0"/>
                <a:cs typeface="NikoshBAN" panose="02000000000000000000" pitchFamily="2" charset="0"/>
              </a:rPr>
              <a:t>ক)সুযোগ সুবিধা বিহীন পরিবার</a:t>
            </a:r>
            <a:endParaRPr lang="en-US" sz="3200" dirty="0">
              <a:latin typeface="NikoshBAN" panose="02000000000000000000" pitchFamily="2" charset="0"/>
              <a:cs typeface="NikoshBAN" panose="02000000000000000000" pitchFamily="2" charset="0"/>
            </a:endParaRPr>
          </a:p>
          <a:p>
            <a:pPr lvl="0"/>
            <a:r>
              <a:rPr lang="bn-IN" sz="3200" dirty="0">
                <a:latin typeface="NikoshBAN" panose="02000000000000000000" pitchFamily="2" charset="0"/>
                <a:cs typeface="NikoshBAN" panose="02000000000000000000" pitchFamily="2" charset="0"/>
              </a:rPr>
              <a:t>খ)অতিশয় লোকারণ্য পরিবার</a:t>
            </a:r>
            <a:endParaRPr lang="en-US" sz="3200" dirty="0">
              <a:latin typeface="NikoshBAN" panose="02000000000000000000" pitchFamily="2" charset="0"/>
              <a:cs typeface="NikoshBAN" panose="02000000000000000000" pitchFamily="2" charset="0"/>
            </a:endParaRPr>
          </a:p>
          <a:p>
            <a:pPr lvl="0"/>
            <a:r>
              <a:rPr lang="bn-IN" sz="3200" dirty="0">
                <a:latin typeface="NikoshBAN" panose="02000000000000000000" pitchFamily="2" charset="0"/>
                <a:cs typeface="NikoshBAN" panose="02000000000000000000" pitchFamily="2" charset="0"/>
              </a:rPr>
              <a:t>গ)দুর্বল পরিবারিক নিয়ন্ত্রণ</a:t>
            </a:r>
            <a:endParaRPr lang="en-US" sz="3200" dirty="0">
              <a:latin typeface="NikoshBAN" panose="02000000000000000000" pitchFamily="2" charset="0"/>
              <a:cs typeface="NikoshBAN" panose="02000000000000000000" pitchFamily="2" charset="0"/>
            </a:endParaRPr>
          </a:p>
          <a:p>
            <a:pPr lvl="0"/>
            <a:r>
              <a:rPr lang="bn-IN" sz="3200" dirty="0">
                <a:latin typeface="NikoshBAN" panose="02000000000000000000" pitchFamily="2" charset="0"/>
                <a:cs typeface="NikoshBAN" panose="02000000000000000000" pitchFamily="2" charset="0"/>
              </a:rPr>
              <a:t>ঘ)ভগ্ন পরিবার</a:t>
            </a:r>
            <a:endParaRPr lang="en-US" sz="3200" dirty="0">
              <a:latin typeface="NikoshBAN" panose="02000000000000000000" pitchFamily="2" charset="0"/>
              <a:cs typeface="NikoshBAN" panose="02000000000000000000" pitchFamily="2" charset="0"/>
            </a:endParaRPr>
          </a:p>
          <a:p>
            <a:pPr lvl="0"/>
            <a:r>
              <a:rPr lang="bn-IN" sz="3200" dirty="0">
                <a:latin typeface="NikoshBAN" panose="02000000000000000000" pitchFamily="2" charset="0"/>
                <a:cs typeface="NikoshBAN" panose="02000000000000000000" pitchFamily="2" charset="0"/>
              </a:rPr>
              <a:t>ঙ)অপরাধ প্রবণ পরিবার</a:t>
            </a:r>
            <a:endParaRPr lang="en-US" sz="3200" dirty="0">
              <a:latin typeface="NikoshBAN" panose="02000000000000000000" pitchFamily="2" charset="0"/>
              <a:cs typeface="NikoshBAN" panose="02000000000000000000" pitchFamily="2" charset="0"/>
            </a:endParaRPr>
          </a:p>
          <a:p>
            <a:pPr lvl="0"/>
            <a:r>
              <a:rPr lang="bn-IN" sz="4000" dirty="0">
                <a:solidFill>
                  <a:srgbClr val="00B050"/>
                </a:solidFill>
                <a:latin typeface="NikoshBAN" panose="02000000000000000000" pitchFamily="2" charset="0"/>
                <a:cs typeface="NikoshBAN" panose="02000000000000000000" pitchFamily="2" charset="0"/>
              </a:rPr>
              <a:t>২।সামাজিক মুল্যবোধের অবক্ষয়</a:t>
            </a:r>
            <a:endParaRPr lang="en-US" sz="4000" dirty="0">
              <a:solidFill>
                <a:srgbClr val="00B050"/>
              </a:solidFill>
              <a:latin typeface="NikoshBAN" panose="02000000000000000000" pitchFamily="2" charset="0"/>
              <a:cs typeface="NikoshBAN" panose="02000000000000000000" pitchFamily="2" charset="0"/>
            </a:endParaRPr>
          </a:p>
          <a:p>
            <a:pPr lvl="0"/>
            <a:r>
              <a:rPr lang="bn-IN" sz="4000" dirty="0">
                <a:solidFill>
                  <a:srgbClr val="FF0000"/>
                </a:solidFill>
                <a:latin typeface="NikoshBAN" panose="02000000000000000000" pitchFamily="2" charset="0"/>
                <a:cs typeface="NikoshBAN" panose="02000000000000000000" pitchFamily="2" charset="0"/>
              </a:rPr>
              <a:t>৩।সামাজিক পরিবেশ</a:t>
            </a:r>
            <a:endParaRPr lang="en-US" sz="4000" dirty="0">
              <a:solidFill>
                <a:srgbClr val="FF0000"/>
              </a:solidFill>
              <a:latin typeface="NikoshBAN" panose="02000000000000000000" pitchFamily="2" charset="0"/>
              <a:cs typeface="NikoshBAN" panose="02000000000000000000" pitchFamily="2" charset="0"/>
            </a:endParaRPr>
          </a:p>
          <a:p>
            <a:pPr lvl="0"/>
            <a:r>
              <a:rPr lang="bn-IN" sz="4000" dirty="0">
                <a:solidFill>
                  <a:srgbClr val="CC00CC"/>
                </a:solidFill>
                <a:latin typeface="NikoshBAN" panose="02000000000000000000" pitchFamily="2" charset="0"/>
                <a:cs typeface="NikoshBAN" panose="02000000000000000000" pitchFamily="2" charset="0"/>
              </a:rPr>
              <a:t>৪।উচ্চাভিলাষ</a:t>
            </a:r>
            <a:endParaRPr lang="en-US" sz="4000" dirty="0">
              <a:solidFill>
                <a:srgbClr val="CC00CC"/>
              </a:solidFill>
              <a:latin typeface="NikoshBAN" panose="02000000000000000000" pitchFamily="2" charset="0"/>
              <a:cs typeface="NikoshBAN" panose="02000000000000000000" pitchFamily="2" charset="0"/>
            </a:endParaRPr>
          </a:p>
          <a:p>
            <a:pPr lvl="0"/>
            <a:r>
              <a:rPr lang="bn-IN" sz="4000" dirty="0">
                <a:solidFill>
                  <a:srgbClr val="00B050"/>
                </a:solidFill>
                <a:latin typeface="NikoshBAN" panose="02000000000000000000" pitchFamily="2" charset="0"/>
                <a:cs typeface="NikoshBAN" panose="02000000000000000000" pitchFamily="2" charset="0"/>
              </a:rPr>
              <a:t>৫।সঙ্গদোষ</a:t>
            </a:r>
            <a:endParaRPr lang="en-US" sz="4000" dirty="0">
              <a:solidFill>
                <a:srgbClr val="00B050"/>
              </a:solidFill>
              <a:latin typeface="NikoshBAN" panose="02000000000000000000" pitchFamily="2" charset="0"/>
              <a:cs typeface="NikoshBAN" panose="02000000000000000000" pitchFamily="2" charset="0"/>
            </a:endParaRPr>
          </a:p>
        </p:txBody>
      </p:sp>
      <p:sp>
        <p:nvSpPr>
          <p:cNvPr id="5" name="Rectangle 4"/>
          <p:cNvSpPr/>
          <p:nvPr/>
        </p:nvSpPr>
        <p:spPr>
          <a:xfrm>
            <a:off x="6192033" y="757762"/>
            <a:ext cx="5999967" cy="5632311"/>
          </a:xfrm>
          <a:prstGeom prst="rect">
            <a:avLst/>
          </a:prstGeom>
          <a:ln>
            <a:solidFill>
              <a:schemeClr val="tx1"/>
            </a:solidFill>
          </a:ln>
        </p:spPr>
        <p:txBody>
          <a:bodyPr wrap="square">
            <a:spAutoFit/>
          </a:bodyPr>
          <a:lstStyle/>
          <a:p>
            <a:pPr lvl="0"/>
            <a:r>
              <a:rPr lang="bn-IN" sz="4000" dirty="0">
                <a:latin typeface="NikoshBAN" panose="02000000000000000000" pitchFamily="2" charset="0"/>
                <a:cs typeface="NikoshBAN" panose="02000000000000000000" pitchFamily="2" charset="0"/>
              </a:rPr>
              <a:t>৬।অনুকরণ</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৭।অশিক্ষা</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৮।ত্রুটিপুর্ণ শিক্ষা ব্যবস্থা</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৯।দুর্বল সামাজিক নিয়ন্ত্রণ</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১০।ধর্মীয় জ্ঞানের অভাব</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১১।অপসংস্কৃতির অনুপ্রবেশ</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১২ন্যায়বিচারের অভাব</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১৩।মাদক দ্রব্য সেবন</a:t>
            </a:r>
            <a:endParaRPr lang="en-US" sz="4000" dirty="0">
              <a:latin typeface="NikoshBAN" panose="02000000000000000000" pitchFamily="2" charset="0"/>
              <a:cs typeface="NikoshBAN" panose="02000000000000000000" pitchFamily="2" charset="0"/>
            </a:endParaRPr>
          </a:p>
          <a:p>
            <a:pPr lvl="0"/>
            <a:r>
              <a:rPr lang="bn-IN" sz="4000" dirty="0">
                <a:latin typeface="NikoshBAN" panose="02000000000000000000" pitchFamily="2" charset="0"/>
                <a:cs typeface="NikoshBAN" panose="02000000000000000000" pitchFamily="2" charset="0"/>
              </a:rPr>
              <a:t>১৪।ত্রুটিপুর্ণ কারাগার</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3918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016805661"/>
              </p:ext>
            </p:extLst>
          </p:nvPr>
        </p:nvGraphicFramePr>
        <p:xfrm>
          <a:off x="0" y="51516"/>
          <a:ext cx="12192000" cy="682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1498938"/>
            <a:ext cx="6012493" cy="4832092"/>
          </a:xfrm>
          <a:prstGeom prst="rect">
            <a:avLst/>
          </a:prstGeom>
          <a:ln>
            <a:solidFill>
              <a:schemeClr val="tx1"/>
            </a:solidFill>
          </a:ln>
        </p:spPr>
        <p:txBody>
          <a:bodyPr wrap="square">
            <a:spAutoFit/>
          </a:bodyPr>
          <a:lstStyle/>
          <a:p>
            <a:pPr lvl="0"/>
            <a:r>
              <a:rPr lang="bn-IN" sz="4400" dirty="0">
                <a:latin typeface="NikoshBAN" panose="02000000000000000000" pitchFamily="2" charset="0"/>
                <a:cs typeface="NikoshBAN" panose="02000000000000000000" pitchFamily="2" charset="0"/>
              </a:rPr>
              <a:t>১।দারিদ্র</a:t>
            </a:r>
            <a:endParaRPr lang="en-US" sz="4400" dirty="0">
              <a:latin typeface="NikoshBAN" panose="02000000000000000000" pitchFamily="2" charset="0"/>
              <a:cs typeface="NikoshBAN" panose="02000000000000000000" pitchFamily="2" charset="0"/>
            </a:endParaRPr>
          </a:p>
          <a:p>
            <a:pPr lvl="0"/>
            <a:r>
              <a:rPr lang="bn-IN" sz="4400" dirty="0">
                <a:latin typeface="NikoshBAN" panose="02000000000000000000" pitchFamily="2" charset="0"/>
                <a:cs typeface="NikoshBAN" panose="02000000000000000000" pitchFamily="2" charset="0"/>
              </a:rPr>
              <a:t>২।বেকারত্ব</a:t>
            </a:r>
            <a:endParaRPr lang="en-US" sz="4400" dirty="0">
              <a:latin typeface="NikoshBAN" panose="02000000000000000000" pitchFamily="2" charset="0"/>
              <a:cs typeface="NikoshBAN" panose="02000000000000000000" pitchFamily="2" charset="0"/>
            </a:endParaRPr>
          </a:p>
          <a:p>
            <a:pPr lvl="0"/>
            <a:r>
              <a:rPr lang="bn-IN" sz="4400" dirty="0">
                <a:latin typeface="NikoshBAN" panose="02000000000000000000" pitchFamily="2" charset="0"/>
                <a:cs typeface="NikoshBAN" panose="02000000000000000000" pitchFamily="2" charset="0"/>
              </a:rPr>
              <a:t>৩।পেশা</a:t>
            </a:r>
            <a:endParaRPr lang="en-US" sz="4400" dirty="0">
              <a:latin typeface="NikoshBAN" panose="02000000000000000000" pitchFamily="2" charset="0"/>
              <a:cs typeface="NikoshBAN" panose="02000000000000000000" pitchFamily="2" charset="0"/>
            </a:endParaRPr>
          </a:p>
          <a:p>
            <a:pPr lvl="0"/>
            <a:r>
              <a:rPr lang="bn-IN" sz="4400" dirty="0">
                <a:latin typeface="NikoshBAN" panose="02000000000000000000" pitchFamily="2" charset="0"/>
                <a:cs typeface="NikoshBAN" panose="02000000000000000000" pitchFamily="2" charset="0"/>
              </a:rPr>
              <a:t>৪।অর্থনৈতিক ব্যবস্থা</a:t>
            </a:r>
            <a:endParaRPr lang="en-US" sz="4400" dirty="0">
              <a:latin typeface="NikoshBAN" panose="02000000000000000000" pitchFamily="2" charset="0"/>
              <a:cs typeface="NikoshBAN" panose="02000000000000000000" pitchFamily="2" charset="0"/>
            </a:endParaRPr>
          </a:p>
          <a:p>
            <a:pPr lvl="0"/>
            <a:r>
              <a:rPr lang="bn-IN" sz="4400" dirty="0">
                <a:latin typeface="NikoshBAN" panose="02000000000000000000" pitchFamily="2" charset="0"/>
                <a:cs typeface="NikoshBAN" panose="02000000000000000000" pitchFamily="2" charset="0"/>
              </a:rPr>
              <a:t>৫।শিল্পায়ন ও নগরায়ন </a:t>
            </a:r>
            <a:endParaRPr lang="en-US" sz="4400" dirty="0">
              <a:latin typeface="NikoshBAN" panose="02000000000000000000" pitchFamily="2" charset="0"/>
              <a:cs typeface="NikoshBAN" panose="02000000000000000000" pitchFamily="2" charset="0"/>
            </a:endParaRPr>
          </a:p>
          <a:p>
            <a:pPr lvl="0"/>
            <a:r>
              <a:rPr lang="bn-IN" sz="4400" dirty="0">
                <a:latin typeface="NikoshBAN" panose="02000000000000000000" pitchFamily="2" charset="0"/>
                <a:cs typeface="NikoshBAN" panose="02000000000000000000" pitchFamily="2" charset="0"/>
              </a:rPr>
              <a:t>৬।জনসংখ্যার ঘনত্ব</a:t>
            </a:r>
            <a:endParaRPr lang="en-US" sz="4400" dirty="0">
              <a:latin typeface="NikoshBAN" panose="02000000000000000000" pitchFamily="2" charset="0"/>
              <a:cs typeface="NikoshBAN" panose="02000000000000000000" pitchFamily="2" charset="0"/>
            </a:endParaRPr>
          </a:p>
          <a:p>
            <a:pPr lvl="0"/>
            <a:r>
              <a:rPr lang="bn-IN" sz="4400" dirty="0">
                <a:latin typeface="NikoshBAN" panose="02000000000000000000" pitchFamily="2" charset="0"/>
                <a:cs typeface="NikoshBAN" panose="02000000000000000000" pitchFamily="2" charset="0"/>
              </a:rPr>
              <a:t>৭।অতিমাত্রায় বৈষয়িক মনোভাব</a:t>
            </a:r>
            <a:endParaRPr lang="en-US" sz="4400" dirty="0">
              <a:latin typeface="NikoshBAN" panose="02000000000000000000" pitchFamily="2" charset="0"/>
              <a:cs typeface="NikoshBAN" panose="02000000000000000000" pitchFamily="2" charset="0"/>
            </a:endParaRPr>
          </a:p>
        </p:txBody>
      </p:sp>
      <p:sp>
        <p:nvSpPr>
          <p:cNvPr id="5" name="Rectangle 4"/>
          <p:cNvSpPr/>
          <p:nvPr/>
        </p:nvSpPr>
        <p:spPr>
          <a:xfrm>
            <a:off x="6112701" y="1535441"/>
            <a:ext cx="6079299" cy="4124206"/>
          </a:xfrm>
          <a:prstGeom prst="rect">
            <a:avLst/>
          </a:prstGeom>
          <a:ln>
            <a:solidFill>
              <a:schemeClr val="tx1"/>
            </a:solidFill>
          </a:ln>
        </p:spPr>
        <p:txBody>
          <a:bodyPr wrap="square">
            <a:spAutoFit/>
          </a:bodyPr>
          <a:lstStyle/>
          <a:p>
            <a:pPr lvl="0"/>
            <a:r>
              <a:rPr lang="bn-IN" sz="4400" dirty="0">
                <a:latin typeface="NikoshBAN" panose="02000000000000000000" pitchFamily="2" charset="0"/>
                <a:cs typeface="NikoshBAN" panose="02000000000000000000" pitchFamily="2" charset="0"/>
              </a:rPr>
              <a:t>১।ত্রুটিপুর্ণ বিচার ব্যবস্থা</a:t>
            </a:r>
            <a:endParaRPr lang="en-US" sz="4400" dirty="0">
              <a:latin typeface="NikoshBAN" panose="02000000000000000000" pitchFamily="2" charset="0"/>
              <a:cs typeface="NikoshBAN" panose="02000000000000000000" pitchFamily="2" charset="0"/>
            </a:endParaRPr>
          </a:p>
          <a:p>
            <a:pPr lvl="0"/>
            <a:r>
              <a:rPr lang="bn-IN" sz="3600" dirty="0">
                <a:latin typeface="NikoshBAN" panose="02000000000000000000" pitchFamily="2" charset="0"/>
                <a:cs typeface="NikoshBAN" panose="02000000000000000000" pitchFamily="2" charset="0"/>
              </a:rPr>
              <a:t>২।আইন শৃংখলা রক্ষাকারী বাহিনীর স্বল্পতা</a:t>
            </a:r>
            <a:endParaRPr lang="en-US" sz="3600" dirty="0">
              <a:latin typeface="NikoshBAN" panose="02000000000000000000" pitchFamily="2" charset="0"/>
              <a:cs typeface="NikoshBAN" panose="02000000000000000000" pitchFamily="2" charset="0"/>
            </a:endParaRPr>
          </a:p>
          <a:p>
            <a:pPr lvl="0"/>
            <a:r>
              <a:rPr lang="bn-IN" sz="4400" dirty="0">
                <a:latin typeface="NikoshBAN" panose="02000000000000000000" pitchFamily="2" charset="0"/>
                <a:cs typeface="NikoshBAN" panose="02000000000000000000" pitchFamily="2" charset="0"/>
              </a:rPr>
              <a:t>৩।রাজনৈতিক সংঘাত</a:t>
            </a:r>
            <a:endParaRPr lang="en-US" sz="4400" dirty="0">
              <a:latin typeface="NikoshBAN" panose="02000000000000000000" pitchFamily="2" charset="0"/>
              <a:cs typeface="NikoshBAN" panose="02000000000000000000" pitchFamily="2" charset="0"/>
            </a:endParaRPr>
          </a:p>
          <a:p>
            <a:pPr lvl="0" algn="ctr"/>
            <a:r>
              <a:rPr lang="bn-IN" sz="7200" dirty="0">
                <a:solidFill>
                  <a:srgbClr val="CC00CC"/>
                </a:solidFill>
                <a:latin typeface="NikoshBAN" panose="02000000000000000000" pitchFamily="2" charset="0"/>
                <a:cs typeface="NikoshBAN" panose="02000000000000000000" pitchFamily="2" charset="0"/>
              </a:rPr>
              <a:t>জৈবিক কারণ</a:t>
            </a:r>
            <a:endParaRPr lang="en-US" sz="7200" dirty="0">
              <a:solidFill>
                <a:srgbClr val="CC00CC"/>
              </a:solidFill>
              <a:latin typeface="NikoshBAN" panose="02000000000000000000" pitchFamily="2" charset="0"/>
              <a:cs typeface="NikoshBAN" panose="02000000000000000000" pitchFamily="2" charset="0"/>
            </a:endParaRPr>
          </a:p>
          <a:p>
            <a:pPr lvl="0" algn="ctr"/>
            <a:r>
              <a:rPr lang="bn-IN" sz="6600" dirty="0">
                <a:solidFill>
                  <a:srgbClr val="CC00CC"/>
                </a:solidFill>
                <a:latin typeface="NikoshBAN" panose="02000000000000000000" pitchFamily="2" charset="0"/>
                <a:cs typeface="NikoshBAN" panose="02000000000000000000" pitchFamily="2" charset="0"/>
              </a:rPr>
              <a:t>ভৌগোলিক কারণ</a:t>
            </a:r>
            <a:endParaRPr lang="en-US" sz="6600" dirty="0">
              <a:solidFill>
                <a:srgbClr val="CC00CC"/>
              </a:solidFill>
              <a:latin typeface="NikoshBAN" panose="02000000000000000000" pitchFamily="2" charset="0"/>
              <a:cs typeface="NikoshBAN" panose="02000000000000000000" pitchFamily="2" charset="0"/>
            </a:endParaRPr>
          </a:p>
        </p:txBody>
      </p:sp>
      <p:sp>
        <p:nvSpPr>
          <p:cNvPr id="6" name="Rectangle 5"/>
          <p:cNvSpPr/>
          <p:nvPr/>
        </p:nvSpPr>
        <p:spPr>
          <a:xfrm>
            <a:off x="0" y="791052"/>
            <a:ext cx="6012493" cy="707886"/>
          </a:xfrm>
          <a:prstGeom prst="rect">
            <a:avLst/>
          </a:prstGeom>
          <a:solidFill>
            <a:schemeClr val="bg1"/>
          </a:solidFill>
          <a:scene3d>
            <a:camera prst="orthographicFront"/>
            <a:lightRig rig="threePt" dir="t"/>
          </a:scene3d>
          <a:sp3d>
            <a:bevelT prst="slope"/>
          </a:sp3d>
        </p:spPr>
        <p:txBody>
          <a:bodyPr wrap="square">
            <a:spAutoFit/>
          </a:bodyPr>
          <a:lstStyle/>
          <a:p>
            <a:pPr lvl="0" algn="ctr"/>
            <a:r>
              <a:rPr lang="bn-IN" sz="4000" dirty="0">
                <a:solidFill>
                  <a:srgbClr val="CC00CC"/>
                </a:solidFill>
                <a:latin typeface="NikoshBAN" panose="02000000000000000000" pitchFamily="2" charset="0"/>
                <a:cs typeface="NikoshBAN" panose="02000000000000000000" pitchFamily="2" charset="0"/>
              </a:rPr>
              <a:t>অর্থনৈতিক কারণ</a:t>
            </a:r>
            <a:endParaRPr lang="en-US" sz="4000" dirty="0">
              <a:solidFill>
                <a:srgbClr val="CC00CC"/>
              </a:solidFill>
              <a:latin typeface="NikoshBAN" panose="02000000000000000000" pitchFamily="2" charset="0"/>
              <a:cs typeface="NikoshBAN" panose="02000000000000000000" pitchFamily="2" charset="0"/>
            </a:endParaRPr>
          </a:p>
        </p:txBody>
      </p:sp>
      <p:sp>
        <p:nvSpPr>
          <p:cNvPr id="12" name="Rectangle 11"/>
          <p:cNvSpPr/>
          <p:nvPr/>
        </p:nvSpPr>
        <p:spPr>
          <a:xfrm>
            <a:off x="6112701" y="827555"/>
            <a:ext cx="6079299" cy="707886"/>
          </a:xfrm>
          <a:prstGeom prst="rect">
            <a:avLst/>
          </a:prstGeom>
          <a:solidFill>
            <a:schemeClr val="bg1"/>
          </a:solidFill>
          <a:scene3d>
            <a:camera prst="orthographicFront"/>
            <a:lightRig rig="threePt" dir="t"/>
          </a:scene3d>
          <a:sp3d>
            <a:bevelT prst="slope"/>
          </a:sp3d>
        </p:spPr>
        <p:txBody>
          <a:bodyPr wrap="square">
            <a:spAutoFit/>
          </a:bodyPr>
          <a:lstStyle/>
          <a:p>
            <a:pPr lvl="0" algn="ctr"/>
            <a:r>
              <a:rPr lang="bn-IN" sz="4000" b="1" dirty="0">
                <a:solidFill>
                  <a:srgbClr val="CC00CC"/>
                </a:solidFill>
                <a:latin typeface="NikoshBAN" panose="02000000000000000000" pitchFamily="2" charset="0"/>
                <a:cs typeface="NikoshBAN" panose="02000000000000000000" pitchFamily="2" charset="0"/>
              </a:rPr>
              <a:t>রাজনৈতিক কারণ</a:t>
            </a:r>
            <a:endParaRPr lang="en-US" sz="4000" dirty="0">
              <a:solidFill>
                <a:srgbClr val="CC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2931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302556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7695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050" y="0"/>
            <a:ext cx="6076950" cy="6858000"/>
          </a:xfrm>
          <a:prstGeom prst="rect">
            <a:avLst/>
          </a:prstGeom>
        </p:spPr>
      </p:pic>
    </p:spTree>
    <p:extLst>
      <p:ext uri="{BB962C8B-B14F-4D97-AF65-F5344CB8AC3E}">
        <p14:creationId xmlns:p14="http://schemas.microsoft.com/office/powerpoint/2010/main" val="5775307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2"/>
            <a:ext cx="12192000" cy="6858000"/>
          </a:xfrm>
          <a:prstGeom prst="rect">
            <a:avLst/>
          </a:prstGeom>
        </p:spPr>
      </p:pic>
      <p:sp>
        <p:nvSpPr>
          <p:cNvPr id="5" name="TextBox 4"/>
          <p:cNvSpPr txBox="1"/>
          <p:nvPr/>
        </p:nvSpPr>
        <p:spPr>
          <a:xfrm>
            <a:off x="484094" y="2151068"/>
            <a:ext cx="1911376" cy="461665"/>
          </a:xfrm>
          <a:prstGeom prst="rect">
            <a:avLst/>
          </a:prstGeom>
          <a:solidFill>
            <a:srgbClr val="F3CFEB"/>
          </a:solidFill>
          <a:scene3d>
            <a:camera prst="orthographicFront"/>
            <a:lightRig rig="threePt" dir="t"/>
          </a:scene3d>
          <a:sp3d>
            <a:bevelT prst="slope"/>
          </a:sp3d>
        </p:spPr>
        <p:txBody>
          <a:bodyPr wrap="square" rtlCol="0">
            <a:spAutoFit/>
          </a:bodyPr>
          <a:lstStyle/>
          <a:p>
            <a:pPr algn="ctr"/>
            <a:r>
              <a:rPr lang="en-US" sz="2400" b="1" dirty="0" err="1" smtClean="0"/>
              <a:t>শাপলা</a:t>
            </a:r>
            <a:r>
              <a:rPr lang="en-US" sz="2400" b="1" dirty="0" smtClean="0"/>
              <a:t> </a:t>
            </a:r>
            <a:r>
              <a:rPr lang="en-US" sz="2400" b="1" dirty="0" err="1" smtClean="0"/>
              <a:t>দলঃ</a:t>
            </a:r>
            <a:endParaRPr lang="en-US" sz="2400" b="1" dirty="0"/>
          </a:p>
        </p:txBody>
      </p:sp>
      <p:sp>
        <p:nvSpPr>
          <p:cNvPr id="6" name="TextBox 5"/>
          <p:cNvSpPr txBox="1"/>
          <p:nvPr/>
        </p:nvSpPr>
        <p:spPr>
          <a:xfrm>
            <a:off x="484094" y="3656069"/>
            <a:ext cx="1911376" cy="523220"/>
          </a:xfrm>
          <a:prstGeom prst="rect">
            <a:avLst/>
          </a:prstGeom>
          <a:solidFill>
            <a:schemeClr val="accent2">
              <a:lumMod val="60000"/>
              <a:lumOff val="40000"/>
            </a:schemeClr>
          </a:solidFill>
          <a:scene3d>
            <a:camera prst="orthographicFront"/>
            <a:lightRig rig="threePt" dir="t"/>
          </a:scene3d>
          <a:sp3d>
            <a:bevelT w="114300" prst="artDeco"/>
          </a:sp3d>
        </p:spPr>
        <p:txBody>
          <a:bodyPr wrap="square" rtlCol="0">
            <a:spAutoFit/>
          </a:bodyPr>
          <a:lstStyle/>
          <a:p>
            <a:pPr algn="ctr"/>
            <a:r>
              <a:rPr lang="en-US" sz="2800" b="1" dirty="0" err="1" smtClean="0"/>
              <a:t>জবা</a:t>
            </a:r>
            <a:r>
              <a:rPr lang="en-US" sz="2800" b="1" dirty="0" smtClean="0"/>
              <a:t> </a:t>
            </a:r>
            <a:r>
              <a:rPr lang="en-US" sz="2800" b="1" dirty="0" err="1" smtClean="0"/>
              <a:t>দলঃ</a:t>
            </a:r>
            <a:endParaRPr lang="en-US" sz="2800" b="1" dirty="0"/>
          </a:p>
        </p:txBody>
      </p:sp>
      <p:sp>
        <p:nvSpPr>
          <p:cNvPr id="7" name="TextBox 6"/>
          <p:cNvSpPr txBox="1"/>
          <p:nvPr/>
        </p:nvSpPr>
        <p:spPr>
          <a:xfrm>
            <a:off x="484094" y="5278968"/>
            <a:ext cx="1911376" cy="461665"/>
          </a:xfrm>
          <a:prstGeom prst="rect">
            <a:avLst/>
          </a:prstGeom>
          <a:solidFill>
            <a:schemeClr val="accent4">
              <a:lumMod val="60000"/>
              <a:lumOff val="40000"/>
            </a:schemeClr>
          </a:solidFill>
          <a:scene3d>
            <a:camera prst="orthographicFront"/>
            <a:lightRig rig="threePt" dir="t"/>
          </a:scene3d>
          <a:sp3d>
            <a:bevelT prst="relaxedInset"/>
          </a:sp3d>
        </p:spPr>
        <p:txBody>
          <a:bodyPr wrap="square" rtlCol="0">
            <a:spAutoFit/>
          </a:bodyPr>
          <a:lstStyle/>
          <a:p>
            <a:pPr algn="ctr"/>
            <a:r>
              <a:rPr lang="en-US" sz="2400" b="1" dirty="0" err="1" smtClean="0"/>
              <a:t>শিউলি</a:t>
            </a:r>
            <a:r>
              <a:rPr lang="en-US" sz="2400" b="1" dirty="0" smtClean="0"/>
              <a:t> </a:t>
            </a:r>
            <a:r>
              <a:rPr lang="en-US" sz="2400" b="1" dirty="0" err="1" smtClean="0"/>
              <a:t>দলঃ</a:t>
            </a:r>
            <a:endParaRPr lang="en-US" sz="2400" b="1" dirty="0"/>
          </a:p>
        </p:txBody>
      </p:sp>
      <p:sp>
        <p:nvSpPr>
          <p:cNvPr id="8" name="TextBox 7"/>
          <p:cNvSpPr txBox="1"/>
          <p:nvPr/>
        </p:nvSpPr>
        <p:spPr>
          <a:xfrm>
            <a:off x="2550015" y="3439552"/>
            <a:ext cx="9105363" cy="1077218"/>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dirty="0" err="1" smtClean="0">
                <a:latin typeface="NikoshBAN" panose="02000000000000000000" pitchFamily="2" charset="0"/>
                <a:cs typeface="NikoshBAN" panose="02000000000000000000" pitchFamily="2" charset="0"/>
              </a:rPr>
              <a:t>তোমাদের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সমাজ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অপরাধ</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দূরকরণে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পদক্ষেপ</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নেওয়া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উচি</a:t>
            </a:r>
            <a:r>
              <a:rPr lang="en-US" sz="3200" dirty="0" smtClean="0">
                <a:latin typeface="NikoshBAN" panose="02000000000000000000" pitchFamily="2" charset="0"/>
                <a:cs typeface="NikoshBAN" panose="02000000000000000000" pitchFamily="2" charset="0"/>
              </a:rPr>
              <a:t>ৎ </a:t>
            </a:r>
            <a:r>
              <a:rPr lang="en-US" sz="3200" dirty="0" err="1" smtClean="0">
                <a:latin typeface="NikoshBAN" panose="02000000000000000000" pitchFamily="2" charset="0"/>
                <a:cs typeface="NikoshBAN" panose="02000000000000000000" pitchFamily="2" charset="0"/>
              </a:rPr>
              <a:t>বলে</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2550015" y="5198882"/>
            <a:ext cx="9105364" cy="584775"/>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3200" dirty="0" err="1" smtClean="0">
                <a:latin typeface="NikoshBAN" panose="02000000000000000000" pitchFamily="2" charset="0"/>
                <a:cs typeface="NikoshBAN" panose="02000000000000000000" pitchFamily="2" charset="0"/>
              </a:rPr>
              <a:t>তোমরা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কর,দারিদ্রই</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অপরাধের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একমাত্র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বিশ্লেষণ</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2550014" y="2030333"/>
            <a:ext cx="9105363" cy="707886"/>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4000" dirty="0" err="1" smtClean="0">
                <a:latin typeface="NikoshBAN" panose="02000000000000000000" pitchFamily="2" charset="0"/>
                <a:cs typeface="NikoshBAN" panose="02000000000000000000" pitchFamily="2" charset="0"/>
              </a:rPr>
              <a:t>অপরাধ</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একটি</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সামাজিক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ঘটনা</a:t>
            </a:r>
            <a:r>
              <a:rPr lang="bn-IN" sz="4000" dirty="0" smtClean="0">
                <a:latin typeface="NikoshBAN" panose="02000000000000000000" pitchFamily="2" charset="0"/>
                <a:cs typeface="NikoshBAN" panose="02000000000000000000" pitchFamily="2" charset="0"/>
              </a:rPr>
              <a:t>-</a:t>
            </a:r>
            <a:r>
              <a:rPr lang="en-US" sz="4000" dirty="0" err="1" smtClean="0">
                <a:latin typeface="NikoshBAN" panose="02000000000000000000" pitchFamily="2" charset="0"/>
                <a:cs typeface="NikoshBAN" panose="02000000000000000000" pitchFamily="2" charset="0"/>
              </a:rPr>
              <a:t>ব্যাখ্যা</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2" name="Rectangle 1"/>
          <p:cNvSpPr/>
          <p:nvPr/>
        </p:nvSpPr>
        <p:spPr>
          <a:xfrm>
            <a:off x="3307976" y="425884"/>
            <a:ext cx="5410139" cy="1377863"/>
          </a:xfrm>
          <a:prstGeom prst="rect">
            <a:avLst/>
          </a:prstGeom>
        </p:spPr>
        <p:txBody>
          <a:bodyPr wrap="square">
            <a:prstTxWarp prst="textDeflateBottom">
              <a:avLst/>
            </a:prstTxWarp>
            <a:spAutoFit/>
            <a:scene3d>
              <a:camera prst="orthographicFront"/>
              <a:lightRig rig="threePt" dir="t"/>
            </a:scene3d>
            <a:sp3d extrusionH="57150">
              <a:bevelT w="38100" h="38100" prst="angle"/>
            </a:sp3d>
          </a:bodyPr>
          <a:lstStyle/>
          <a:p>
            <a:pPr lvl="0" algn="ctr"/>
            <a:r>
              <a:rPr lang="en-US" b="1" i="1" u="sng" dirty="0" err="1">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rPr>
              <a:t>দলীয়</a:t>
            </a:r>
            <a:r>
              <a:rPr lang="en-US" b="1" i="1" u="sng" dirty="0">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rPr>
              <a:t> </a:t>
            </a:r>
            <a:r>
              <a:rPr lang="en-US" b="1" i="1" u="sng" dirty="0" err="1">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rPr>
              <a:t>কাজ</a:t>
            </a:r>
            <a:endParaRPr lang="en-US" b="1" i="1" u="sng" dirty="0">
              <a:ln w="12700">
                <a:solidFill>
                  <a:schemeClr val="accent1"/>
                </a:solidFill>
                <a:prstDash val="solid"/>
              </a:ln>
              <a:solidFill>
                <a:srgbClr val="00B0F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5360863" y="1359625"/>
            <a:ext cx="1304364" cy="400110"/>
          </a:xfrm>
          <a:prstGeom prst="rect">
            <a:avLst/>
          </a:prstGeom>
          <a:solidFill>
            <a:schemeClr val="accent2"/>
          </a:solidFill>
          <a:scene3d>
            <a:camera prst="orthographicFront"/>
            <a:lightRig rig="threePt" dir="t"/>
          </a:scene3d>
          <a:sp3d>
            <a:bevelT w="114300" prst="artDeco"/>
          </a:sp3d>
        </p:spPr>
        <p:txBody>
          <a:bodyPr wrap="square" rtlCol="0">
            <a:spAutoFit/>
          </a:bodyPr>
          <a:lstStyle/>
          <a:p>
            <a:pPr algn="ctr"/>
            <a:r>
              <a:rPr lang="bn-IN" sz="2000" dirty="0" smtClean="0"/>
              <a:t>২০মিনিট</a:t>
            </a:r>
            <a:endParaRPr lang="en-US" sz="2000" dirty="0"/>
          </a:p>
        </p:txBody>
      </p:sp>
    </p:spTree>
    <p:extLst>
      <p:ext uri="{BB962C8B-B14F-4D97-AF65-F5344CB8AC3E}">
        <p14:creationId xmlns:p14="http://schemas.microsoft.com/office/powerpoint/2010/main" val="4096697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240741" y="658905"/>
            <a:ext cx="6051177" cy="1183341"/>
          </a:xfrm>
          <a:prstGeom prst="rect">
            <a:avLst/>
          </a:prstGeom>
          <a:noFill/>
        </p:spPr>
        <p:txBody>
          <a:bodyPr wrap="none" lIns="68580" tIns="34290" rIns="68580" bIns="34290" numCol="1">
            <a:prstTxWarp prst="textDeflateBottom">
              <a:avLst/>
            </a:prstTxWarp>
            <a:spAutoFit/>
          </a:bodyPr>
          <a:lstStyle/>
          <a:p>
            <a:pPr algn="ctr"/>
            <a:r>
              <a:rPr lang="bn-IN" sz="4050" b="1" u="sng" dirty="0">
                <a:ln w="22225">
                  <a:solidFill>
                    <a:schemeClr val="accent2"/>
                  </a:solidFill>
                  <a:prstDash val="solid"/>
                </a:ln>
                <a:solidFill>
                  <a:srgbClr val="CC00CC"/>
                </a:solidFill>
                <a:latin typeface="NikoshBAN" panose="02000000000000000000" pitchFamily="2" charset="0"/>
                <a:cs typeface="NikoshBAN" panose="02000000000000000000" pitchFamily="2" charset="0"/>
              </a:rPr>
              <a:t>পাঠ</a:t>
            </a:r>
            <a:r>
              <a:rPr lang="bn-IN" sz="4050" b="1" u="sng"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 </a:t>
            </a:r>
            <a:r>
              <a:rPr lang="bn-IN" sz="4050" b="1" u="sng" dirty="0">
                <a:ln w="22225">
                  <a:solidFill>
                    <a:schemeClr val="accent2"/>
                  </a:solidFill>
                  <a:prstDash val="solid"/>
                </a:ln>
                <a:solidFill>
                  <a:srgbClr val="002060"/>
                </a:solidFill>
                <a:latin typeface="NikoshBAN" panose="02000000000000000000" pitchFamily="2" charset="0"/>
                <a:cs typeface="NikoshBAN" panose="02000000000000000000" pitchFamily="2" charset="0"/>
              </a:rPr>
              <a:t>পরি</a:t>
            </a:r>
            <a:r>
              <a:rPr lang="bn-IN" sz="4050" b="1" u="sng" dirty="0">
                <a:ln w="22225">
                  <a:solidFill>
                    <a:schemeClr val="accent2"/>
                  </a:solidFill>
                  <a:prstDash val="solid"/>
                </a:ln>
                <a:solidFill>
                  <a:srgbClr val="CC00CC"/>
                </a:solidFill>
                <a:latin typeface="NikoshBAN" panose="02000000000000000000" pitchFamily="2" charset="0"/>
                <a:cs typeface="NikoshBAN" panose="02000000000000000000" pitchFamily="2" charset="0"/>
              </a:rPr>
              <a:t>চিতি</a:t>
            </a:r>
            <a:endParaRPr lang="en-US" sz="4050" b="1" u="sng" dirty="0">
              <a:ln w="22225">
                <a:solidFill>
                  <a:schemeClr val="accent2"/>
                </a:solidFill>
                <a:prstDash val="solid"/>
              </a:ln>
              <a:solidFill>
                <a:srgbClr val="CC00CC"/>
              </a:solidFill>
              <a:latin typeface="NikoshBAN" panose="02000000000000000000" pitchFamily="2" charset="0"/>
              <a:cs typeface="NikoshBAN" panose="02000000000000000000" pitchFamily="2" charset="0"/>
            </a:endParaRPr>
          </a:p>
        </p:txBody>
      </p:sp>
      <p:sp>
        <p:nvSpPr>
          <p:cNvPr id="4" name="Rectangle 3"/>
          <p:cNvSpPr/>
          <p:nvPr/>
        </p:nvSpPr>
        <p:spPr>
          <a:xfrm>
            <a:off x="2142381" y="2164975"/>
            <a:ext cx="8382000" cy="4077375"/>
          </a:xfrm>
          <a:prstGeom prst="rect">
            <a:avLst/>
          </a:prstGeom>
          <a:noFill/>
        </p:spPr>
        <p:txBody>
          <a:bodyPr wrap="none" lIns="68580" tIns="34290" rIns="68580" bIns="34290" numCol="1">
            <a:prstTxWarp prst="textPlain">
              <a:avLst>
                <a:gd name="adj" fmla="val 42452"/>
              </a:avLst>
            </a:prstTxWarp>
            <a:spAutoFit/>
            <a:scene3d>
              <a:camera prst="orthographicFront"/>
              <a:lightRig rig="soft" dir="t">
                <a:rot lat="0" lon="0" rev="15600000"/>
              </a:lightRig>
            </a:scene3d>
            <a:sp3d prstMaterial="softEdge"/>
          </a:bodyPr>
          <a:lstStyle/>
          <a:p>
            <a:pPr algn="just"/>
            <a:r>
              <a:rPr lang="bn-IN" sz="4050" b="1" dirty="0" smtClean="0">
                <a:ln/>
                <a:solidFill>
                  <a:srgbClr val="002060"/>
                </a:solidFill>
                <a:latin typeface="NikoshBAN" panose="02000000000000000000" pitchFamily="2" charset="0"/>
                <a:cs typeface="NikoshBAN" panose="02000000000000000000" pitchFamily="2" charset="0"/>
              </a:rPr>
              <a:t>        শ্রেনীঃ- একাদশ-দ্বাদশ</a:t>
            </a:r>
            <a:endParaRPr lang="bn-IN" sz="4050" b="1" dirty="0">
              <a:ln/>
              <a:solidFill>
                <a:srgbClr val="002060"/>
              </a:solidFill>
              <a:latin typeface="NikoshBAN" panose="02000000000000000000" pitchFamily="2" charset="0"/>
              <a:cs typeface="NikoshBAN" panose="02000000000000000000" pitchFamily="2" charset="0"/>
            </a:endParaRPr>
          </a:p>
          <a:p>
            <a:pPr algn="just"/>
            <a:r>
              <a:rPr lang="bn-IN" sz="4050" b="1" dirty="0" smtClean="0">
                <a:ln/>
                <a:solidFill>
                  <a:srgbClr val="00B0F0"/>
                </a:solidFill>
                <a:latin typeface="NikoshBAN" panose="02000000000000000000" pitchFamily="2" charset="0"/>
                <a:cs typeface="NikoshBAN" panose="02000000000000000000" pitchFamily="2" charset="0"/>
              </a:rPr>
              <a:t>      </a:t>
            </a:r>
            <a:r>
              <a:rPr lang="bn-IN" sz="4050" b="1" dirty="0" smtClean="0">
                <a:ln/>
                <a:solidFill>
                  <a:srgbClr val="CC00CC"/>
                </a:solidFill>
                <a:latin typeface="NikoshBAN" panose="02000000000000000000" pitchFamily="2" charset="0"/>
                <a:cs typeface="NikoshBAN" panose="02000000000000000000" pitchFamily="2" charset="0"/>
              </a:rPr>
              <a:t>বিষয়ঃ- সমাজবিজ্ঞান</a:t>
            </a:r>
            <a:endParaRPr lang="bn-IN" sz="4050" b="1" dirty="0">
              <a:ln/>
              <a:solidFill>
                <a:srgbClr val="CC00CC"/>
              </a:solidFill>
              <a:latin typeface="NikoshBAN" panose="02000000000000000000" pitchFamily="2" charset="0"/>
              <a:cs typeface="NikoshBAN" panose="02000000000000000000" pitchFamily="2" charset="0"/>
            </a:endParaRPr>
          </a:p>
          <a:p>
            <a:pPr algn="just"/>
            <a:r>
              <a:rPr lang="bn-IN" sz="4050" b="1" dirty="0" smtClean="0">
                <a:ln/>
                <a:solidFill>
                  <a:schemeClr val="accent6">
                    <a:lumMod val="50000"/>
                  </a:schemeClr>
                </a:solidFill>
                <a:latin typeface="NikoshBAN" panose="02000000000000000000" pitchFamily="2" charset="0"/>
                <a:cs typeface="NikoshBAN" panose="02000000000000000000" pitchFamily="2" charset="0"/>
              </a:rPr>
              <a:t>    অধ্যায়ঃ</a:t>
            </a:r>
            <a:r>
              <a:rPr lang="bn-IN" sz="4050" b="1" dirty="0" smtClean="0">
                <a:ln/>
                <a:solidFill>
                  <a:srgbClr val="00B0F0"/>
                </a:solidFill>
                <a:latin typeface="NikoshBAN" panose="02000000000000000000" pitchFamily="2" charset="0"/>
                <a:cs typeface="NikoshBAN" panose="02000000000000000000" pitchFamily="2" charset="0"/>
              </a:rPr>
              <a:t>-</a:t>
            </a:r>
            <a:r>
              <a:rPr lang="en-US" sz="4050" b="1" dirty="0" err="1" smtClean="0">
                <a:ln/>
                <a:solidFill>
                  <a:srgbClr val="00B0F0"/>
                </a:solidFill>
                <a:latin typeface="NikoshBAN" panose="02000000000000000000" pitchFamily="2" charset="0"/>
                <a:cs typeface="NikoshBAN" panose="02000000000000000000" pitchFamily="2" charset="0"/>
              </a:rPr>
              <a:t>দশম</a:t>
            </a:r>
            <a:r>
              <a:rPr lang="en-US" sz="4050" dirty="0" smtClean="0">
                <a:ln/>
                <a:solidFill>
                  <a:srgbClr val="163AA9"/>
                </a:solidFill>
                <a:latin typeface="NikoshBAN" panose="02000000000000000000" pitchFamily="2" charset="0"/>
                <a:cs typeface="NikoshBAN" panose="02000000000000000000" pitchFamily="2" charset="0"/>
              </a:rPr>
              <a:t> [</a:t>
            </a:r>
            <a:r>
              <a:rPr lang="en-US" sz="4050" dirty="0" err="1" smtClean="0">
                <a:ln/>
                <a:solidFill>
                  <a:srgbClr val="163AA9"/>
                </a:solidFill>
                <a:latin typeface="NikoshBAN" panose="02000000000000000000" pitchFamily="2" charset="0"/>
                <a:cs typeface="NikoshBAN" panose="02000000000000000000" pitchFamily="2" charset="0"/>
              </a:rPr>
              <a:t>বিচ্যুতিমূলক</a:t>
            </a:r>
            <a:r>
              <a:rPr lang="en-US" sz="4050" dirty="0" smtClean="0">
                <a:ln/>
                <a:solidFill>
                  <a:srgbClr val="163AA9"/>
                </a:solidFill>
                <a:latin typeface="NikoshBAN" panose="02000000000000000000" pitchFamily="2" charset="0"/>
                <a:cs typeface="NikoshBAN" panose="02000000000000000000" pitchFamily="2" charset="0"/>
              </a:rPr>
              <a:t> </a:t>
            </a:r>
            <a:r>
              <a:rPr lang="en-US" sz="4050" dirty="0" err="1" smtClean="0">
                <a:ln/>
                <a:solidFill>
                  <a:srgbClr val="163AA9"/>
                </a:solidFill>
                <a:latin typeface="NikoshBAN" panose="02000000000000000000" pitchFamily="2" charset="0"/>
                <a:cs typeface="NikoshBAN" panose="02000000000000000000" pitchFamily="2" charset="0"/>
              </a:rPr>
              <a:t>আচরণ</a:t>
            </a:r>
            <a:r>
              <a:rPr lang="en-US" sz="4050" dirty="0" smtClean="0">
                <a:ln/>
                <a:solidFill>
                  <a:srgbClr val="163AA9"/>
                </a:solidFill>
                <a:latin typeface="NikoshBAN" panose="02000000000000000000" pitchFamily="2" charset="0"/>
                <a:cs typeface="NikoshBAN" panose="02000000000000000000" pitchFamily="2" charset="0"/>
              </a:rPr>
              <a:t> ও </a:t>
            </a:r>
            <a:r>
              <a:rPr lang="en-US" sz="4050" dirty="0" err="1" smtClean="0">
                <a:ln/>
                <a:solidFill>
                  <a:srgbClr val="163AA9"/>
                </a:solidFill>
                <a:latin typeface="NikoshBAN" panose="02000000000000000000" pitchFamily="2" charset="0"/>
                <a:cs typeface="NikoshBAN" panose="02000000000000000000" pitchFamily="2" charset="0"/>
              </a:rPr>
              <a:t>অপরাধ</a:t>
            </a:r>
            <a:r>
              <a:rPr lang="en-US" sz="4050" dirty="0" smtClean="0">
                <a:ln/>
                <a:solidFill>
                  <a:srgbClr val="163AA9"/>
                </a:solidFill>
                <a:latin typeface="NikoshBAN" panose="02000000000000000000" pitchFamily="2" charset="0"/>
                <a:cs typeface="NikoshBAN" panose="02000000000000000000" pitchFamily="2" charset="0"/>
              </a:rPr>
              <a:t>]</a:t>
            </a:r>
            <a:endParaRPr lang="en-US" sz="4050" b="1" dirty="0">
              <a:ln/>
              <a:solidFill>
                <a:srgbClr val="00B0F0"/>
              </a:solidFill>
              <a:latin typeface="NikoshBAN" panose="02000000000000000000" pitchFamily="2" charset="0"/>
              <a:cs typeface="NikoshBAN" panose="02000000000000000000" pitchFamily="2" charset="0"/>
            </a:endParaRPr>
          </a:p>
          <a:p>
            <a:pPr algn="just"/>
            <a:r>
              <a:rPr lang="en-US" sz="4050" b="1" dirty="0" smtClean="0">
                <a:ln/>
                <a:solidFill>
                  <a:srgbClr val="CC00CC"/>
                </a:solidFill>
                <a:latin typeface="NikoshBAN" panose="02000000000000000000" pitchFamily="2" charset="0"/>
                <a:cs typeface="NikoshBAN" panose="02000000000000000000" pitchFamily="2" charset="0"/>
              </a:rPr>
              <a:t>  </a:t>
            </a:r>
            <a:r>
              <a:rPr lang="bn-IN" sz="4050" b="1" dirty="0" smtClean="0">
                <a:ln/>
                <a:solidFill>
                  <a:srgbClr val="CC00CC"/>
                </a:solidFill>
                <a:latin typeface="NikoshBAN" panose="02000000000000000000" pitchFamily="2" charset="0"/>
                <a:cs typeface="NikoshBAN" panose="02000000000000000000" pitchFamily="2" charset="0"/>
              </a:rPr>
              <a:t>পাঠঃ- </a:t>
            </a:r>
            <a:r>
              <a:rPr lang="en-US" sz="4050" b="1" dirty="0">
                <a:ln/>
                <a:solidFill>
                  <a:srgbClr val="CC00CC"/>
                </a:solidFill>
                <a:latin typeface="NikoshBAN" panose="02000000000000000000" pitchFamily="2" charset="0"/>
                <a:cs typeface="NikoshBAN" panose="02000000000000000000" pitchFamily="2" charset="0"/>
              </a:rPr>
              <a:t>5</a:t>
            </a:r>
            <a:r>
              <a:rPr lang="en-US" sz="4050" b="1" dirty="0" smtClean="0">
                <a:ln/>
                <a:solidFill>
                  <a:srgbClr val="CC00CC"/>
                </a:solidFill>
                <a:latin typeface="NikoshBAN" panose="02000000000000000000" pitchFamily="2" charset="0"/>
                <a:cs typeface="NikoshBAN" panose="02000000000000000000" pitchFamily="2" charset="0"/>
              </a:rPr>
              <a:t> </a:t>
            </a:r>
            <a:r>
              <a:rPr lang="en-US" sz="4050" b="1" dirty="0" err="1" smtClean="0">
                <a:ln/>
                <a:solidFill>
                  <a:srgbClr val="CC00CC"/>
                </a:solidFill>
                <a:latin typeface="NikoshBAN" panose="02000000000000000000" pitchFamily="2" charset="0"/>
                <a:cs typeface="NikoshBAN" panose="02000000000000000000" pitchFamily="2" charset="0"/>
              </a:rPr>
              <a:t>থেকে</a:t>
            </a:r>
            <a:r>
              <a:rPr lang="en-US" sz="4050" b="1" dirty="0" smtClean="0">
                <a:ln/>
                <a:solidFill>
                  <a:srgbClr val="CC00CC"/>
                </a:solidFill>
                <a:latin typeface="NikoshBAN" panose="02000000000000000000" pitchFamily="2" charset="0"/>
                <a:cs typeface="NikoshBAN" panose="02000000000000000000" pitchFamily="2" charset="0"/>
              </a:rPr>
              <a:t> 11</a:t>
            </a:r>
          </a:p>
          <a:p>
            <a:pPr algn="just"/>
            <a:r>
              <a:rPr lang="en-US" sz="4050" b="1" dirty="0" smtClean="0">
                <a:ln/>
                <a:solidFill>
                  <a:srgbClr val="002060"/>
                </a:solidFill>
                <a:latin typeface="NikoshBAN" panose="02000000000000000000" pitchFamily="2" charset="0"/>
                <a:cs typeface="NikoshBAN" panose="02000000000000000000" pitchFamily="2" charset="0"/>
              </a:rPr>
              <a:t> </a:t>
            </a:r>
            <a:r>
              <a:rPr lang="en-US" sz="4050" b="1" dirty="0" err="1" smtClean="0">
                <a:ln/>
                <a:solidFill>
                  <a:srgbClr val="002060"/>
                </a:solidFill>
                <a:latin typeface="NikoshBAN" panose="02000000000000000000" pitchFamily="2" charset="0"/>
                <a:cs typeface="NikoshBAN" panose="02000000000000000000" pitchFamily="2" charset="0"/>
              </a:rPr>
              <a:t>সময়ঃ</a:t>
            </a:r>
            <a:r>
              <a:rPr lang="en-US" sz="4050" b="1" dirty="0" smtClean="0">
                <a:ln/>
                <a:solidFill>
                  <a:srgbClr val="002060"/>
                </a:solidFill>
                <a:latin typeface="NikoshBAN" panose="02000000000000000000" pitchFamily="2" charset="0"/>
                <a:cs typeface="NikoshBAN" panose="02000000000000000000" pitchFamily="2" charset="0"/>
              </a:rPr>
              <a:t> </a:t>
            </a:r>
            <a:r>
              <a:rPr lang="bn-IN" sz="4050" b="1" dirty="0" smtClean="0">
                <a:ln/>
                <a:solidFill>
                  <a:srgbClr val="002060"/>
                </a:solidFill>
                <a:latin typeface="NikoshBAN" panose="02000000000000000000" pitchFamily="2" charset="0"/>
                <a:cs typeface="NikoshBAN" panose="02000000000000000000" pitchFamily="2" charset="0"/>
              </a:rPr>
              <a:t>৫৫মিনিট</a:t>
            </a:r>
          </a:p>
          <a:p>
            <a:pPr algn="just"/>
            <a:r>
              <a:rPr lang="bn-IN" sz="4050" b="1" dirty="0" smtClean="0">
                <a:ln/>
                <a:solidFill>
                  <a:srgbClr val="CC3300"/>
                </a:solidFill>
                <a:latin typeface="NikoshBAN" panose="02000000000000000000" pitchFamily="2" charset="0"/>
                <a:cs typeface="NikoshBAN" panose="02000000000000000000" pitchFamily="2" charset="0"/>
              </a:rPr>
              <a:t>তারিখঃ- </a:t>
            </a:r>
            <a:r>
              <a:rPr lang="en-US" sz="4050" b="1" dirty="0" smtClean="0">
                <a:ln/>
                <a:solidFill>
                  <a:srgbClr val="CC3300"/>
                </a:solidFill>
                <a:latin typeface="NikoshBAN" panose="02000000000000000000" pitchFamily="2" charset="0"/>
                <a:cs typeface="NikoshBAN" panose="02000000000000000000" pitchFamily="2" charset="0"/>
              </a:rPr>
              <a:t>১৩</a:t>
            </a:r>
            <a:r>
              <a:rPr lang="bn-IN" sz="4050" b="1" dirty="0" smtClean="0">
                <a:ln/>
                <a:solidFill>
                  <a:srgbClr val="CC3300"/>
                </a:solidFill>
                <a:latin typeface="NikoshBAN" panose="02000000000000000000" pitchFamily="2" charset="0"/>
                <a:cs typeface="NikoshBAN" panose="02000000000000000000" pitchFamily="2" charset="0"/>
              </a:rPr>
              <a:t>/</a:t>
            </a:r>
            <a:r>
              <a:rPr lang="en-US" sz="4050" b="1" dirty="0" smtClean="0">
                <a:ln/>
                <a:solidFill>
                  <a:srgbClr val="CC3300"/>
                </a:solidFill>
                <a:latin typeface="NikoshBAN" panose="02000000000000000000" pitchFamily="2" charset="0"/>
                <a:cs typeface="NikoshBAN" panose="02000000000000000000" pitchFamily="2" charset="0"/>
              </a:rPr>
              <a:t>০৩</a:t>
            </a:r>
            <a:r>
              <a:rPr lang="bn-IN" sz="4050" b="1" dirty="0" smtClean="0">
                <a:ln/>
                <a:solidFill>
                  <a:srgbClr val="CC3300"/>
                </a:solidFill>
                <a:latin typeface="NikoshBAN" panose="02000000000000000000" pitchFamily="2" charset="0"/>
                <a:cs typeface="NikoshBAN" panose="02000000000000000000" pitchFamily="2" charset="0"/>
              </a:rPr>
              <a:t>/২০১</a:t>
            </a:r>
            <a:r>
              <a:rPr lang="en-US" sz="4050" b="1" dirty="0" smtClean="0">
                <a:ln/>
                <a:solidFill>
                  <a:srgbClr val="CC3300"/>
                </a:solidFill>
                <a:latin typeface="NikoshBAN" panose="02000000000000000000" pitchFamily="2" charset="0"/>
                <a:cs typeface="NikoshBAN" panose="02000000000000000000" pitchFamily="2" charset="0"/>
              </a:rPr>
              <a:t>৮</a:t>
            </a:r>
            <a:r>
              <a:rPr lang="bn-IN" sz="4050" b="1" dirty="0" smtClean="0">
                <a:ln/>
                <a:solidFill>
                  <a:srgbClr val="CC3300"/>
                </a:solidFill>
                <a:latin typeface="NikoshBAN" panose="02000000000000000000" pitchFamily="2" charset="0"/>
                <a:cs typeface="NikoshBAN" panose="02000000000000000000" pitchFamily="2" charset="0"/>
              </a:rPr>
              <a:t> </a:t>
            </a:r>
            <a:r>
              <a:rPr lang="bn-IN" sz="4050" b="1" dirty="0">
                <a:ln/>
                <a:solidFill>
                  <a:srgbClr val="CC3300"/>
                </a:solidFill>
                <a:latin typeface="NikoshBAN" panose="02000000000000000000" pitchFamily="2" charset="0"/>
                <a:cs typeface="NikoshBAN" panose="02000000000000000000" pitchFamily="2" charset="0"/>
              </a:rPr>
              <a:t>ইং</a:t>
            </a:r>
            <a:endParaRPr lang="en-US" sz="4050" b="1" dirty="0">
              <a:ln/>
              <a:solidFill>
                <a:srgbClr val="CC33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92842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5784" y="167877"/>
            <a:ext cx="4108362" cy="646331"/>
          </a:xfrm>
          <a:prstGeom prst="rect">
            <a:avLst/>
          </a:prstGeom>
          <a:solidFill>
            <a:schemeClr val="bg1"/>
          </a:solidFill>
          <a:ln w="57150">
            <a:solidFill>
              <a:srgbClr val="00B0F0"/>
            </a:solidFill>
          </a:ln>
          <a:effectLst>
            <a:innerShdw blurRad="114300">
              <a:prstClr val="black"/>
            </a:innerShdw>
          </a:effectLst>
        </p:spPr>
        <p:txBody>
          <a:bodyPr wrap="square" rtlCol="0">
            <a:spAutoFit/>
          </a:bodyPr>
          <a:lstStyle/>
          <a:p>
            <a:pPr algn="ctr"/>
            <a:r>
              <a:rPr lang="bn-IN" sz="3600" dirty="0" smtClean="0"/>
              <a:t>দলীয় কাজের উত্তর</a:t>
            </a:r>
            <a:endParaRPr lang="en-US" sz="3600" dirty="0"/>
          </a:p>
        </p:txBody>
      </p:sp>
      <p:sp>
        <p:nvSpPr>
          <p:cNvPr id="3" name="TextBox 2"/>
          <p:cNvSpPr txBox="1"/>
          <p:nvPr/>
        </p:nvSpPr>
        <p:spPr>
          <a:xfrm>
            <a:off x="0" y="937591"/>
            <a:ext cx="12170535" cy="5632311"/>
          </a:xfrm>
          <a:prstGeom prst="rect">
            <a:avLst/>
          </a:prstGeom>
          <a:solidFill>
            <a:schemeClr val="bg1"/>
          </a:solidFill>
          <a:ln w="38100">
            <a:noFill/>
          </a:ln>
          <a:effectLst/>
        </p:spPr>
        <p:txBody>
          <a:bodyPr wrap="square" rtlCol="0">
            <a:spAutoFit/>
          </a:bodyPr>
          <a:lstStyle/>
          <a:p>
            <a:pPr algn="just"/>
            <a:r>
              <a:rPr lang="bn-IN" sz="4000" dirty="0" smtClean="0">
                <a:latin typeface="NikoshBAN" panose="02000000000000000000" pitchFamily="2" charset="0"/>
                <a:cs typeface="NikoshBAN" panose="02000000000000000000" pitchFamily="2" charset="0"/>
              </a:rPr>
              <a:t>	অপরাধমূলক কর্মকান্ড সমাজকে কেন্দ্র সংঘটিত হয় বলেই অপরাধ একটি সামাজিক ঘটনা।অপরাধ কোন সহজাত প্রবৃত্তির ফল নয়।বরং এটি একটি সামাজিক ঘটনা।পৃথিবীতে জন্মের সময় কেউ</a:t>
            </a:r>
            <a:r>
              <a:rPr lang="bn-IN" sz="4000" dirty="0">
                <a:latin typeface="NikoshBAN" panose="02000000000000000000" pitchFamily="2" charset="0"/>
                <a:cs typeface="NikoshBAN" panose="02000000000000000000" pitchFamily="2" charset="0"/>
              </a:rPr>
              <a:t> </a:t>
            </a:r>
            <a:r>
              <a:rPr lang="bn-IN" sz="4000" dirty="0" smtClean="0">
                <a:latin typeface="NikoshBAN" panose="02000000000000000000" pitchFamily="2" charset="0"/>
                <a:cs typeface="NikoshBAN" panose="02000000000000000000" pitchFamily="2" charset="0"/>
              </a:rPr>
              <a:t>অপরাধী হয়ে জন্মায় না।যেহেতু আইনের লংঘন হলো অপরাধ।তাই বলা যায়,একজন মানুষ পৃথিবীতে আবির্ভাবের সাথে সাথে আইনের স্পর্শ পাই না।জন্মের পর ব্যক্তি পরিবারের সংস্পর্শে আসে এবং সেখানেই লালিত-পালিত।এরপর সে সমাজে এবং পরবর্তীতে রাষ্ট্রের সংস্পর্শে আসে।রাষ্ট্র যেহেতু আইন প্রণয়ন করে,তাই মানুষ যে আইন লঙ্ঘন করে সেটা সমাজেরই সৃষ্টি।সুতরাং অপরাধ অবশ্যই সামাজিক ঘটনা।</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1082179" y="316056"/>
            <a:ext cx="1996225" cy="523220"/>
          </a:xfrm>
          <a:prstGeom prst="rect">
            <a:avLst/>
          </a:prstGeom>
          <a:solidFill>
            <a:schemeClr val="bg1"/>
          </a:solidFill>
          <a:ln w="57150">
            <a:solidFill>
              <a:srgbClr val="FF6699"/>
            </a:solidFill>
          </a:ln>
          <a:effectLst>
            <a:innerShdw blurRad="114300">
              <a:prstClr val="black"/>
            </a:innerShdw>
          </a:effectLst>
        </p:spPr>
        <p:txBody>
          <a:bodyPr wrap="square" rtlCol="0">
            <a:spAutoFit/>
          </a:bodyPr>
          <a:lstStyle/>
          <a:p>
            <a:r>
              <a:rPr lang="bn-IN" sz="2800" dirty="0" smtClean="0"/>
              <a:t>শাপলা দলঃ</a:t>
            </a:r>
            <a:endParaRPr lang="en-US" sz="2800" dirty="0"/>
          </a:p>
        </p:txBody>
      </p:sp>
    </p:spTree>
    <p:extLst>
      <p:ext uri="{BB962C8B-B14F-4D97-AF65-F5344CB8AC3E}">
        <p14:creationId xmlns:p14="http://schemas.microsoft.com/office/powerpoint/2010/main" val="2123175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18358945"/>
              </p:ext>
            </p:extLst>
          </p:nvPr>
        </p:nvGraphicFramePr>
        <p:xfrm>
          <a:off x="0" y="2"/>
          <a:ext cx="12192000" cy="643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4273441566"/>
              </p:ext>
            </p:extLst>
          </p:nvPr>
        </p:nvGraphicFramePr>
        <p:xfrm>
          <a:off x="0" y="759854"/>
          <a:ext cx="12192000" cy="60981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69833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344473" y="859820"/>
            <a:ext cx="3503053" cy="830997"/>
          </a:xfrm>
          <a:prstGeom prst="rect">
            <a:avLst/>
          </a:prstGeom>
          <a:solidFill>
            <a:schemeClr val="bg1"/>
          </a:solidFill>
          <a:ln w="57150">
            <a:solidFill>
              <a:srgbClr val="0070C0"/>
            </a:solidFill>
          </a:ln>
          <a:effectLst>
            <a:innerShdw blurRad="114300">
              <a:prstClr val="black"/>
            </a:innerShdw>
          </a:effectLst>
        </p:spPr>
        <p:txBody>
          <a:bodyPr wrap="square" rtlCol="0">
            <a:spAutoFit/>
          </a:bodyPr>
          <a:lstStyle/>
          <a:p>
            <a:pPr algn="ctr"/>
            <a:r>
              <a:rPr lang="bn-IN" sz="4800" dirty="0" smtClean="0"/>
              <a:t>শিউলি দলঃ</a:t>
            </a:r>
            <a:endParaRPr lang="en-US" sz="4800" dirty="0"/>
          </a:p>
        </p:txBody>
      </p:sp>
      <p:sp>
        <p:nvSpPr>
          <p:cNvPr id="4" name="TextBox 3"/>
          <p:cNvSpPr txBox="1"/>
          <p:nvPr/>
        </p:nvSpPr>
        <p:spPr>
          <a:xfrm>
            <a:off x="2129306" y="2653048"/>
            <a:ext cx="7933386" cy="923330"/>
          </a:xfrm>
          <a:prstGeom prst="rect">
            <a:avLst/>
          </a:prstGeom>
          <a:noFill/>
        </p:spPr>
        <p:txBody>
          <a:bodyPr wrap="square" rtlCol="0">
            <a:spAutoFit/>
          </a:bodyPr>
          <a:lstStyle/>
          <a:p>
            <a:pPr algn="ctr"/>
            <a:r>
              <a:rPr lang="bn-IN" sz="5400" dirty="0" smtClean="0"/>
              <a:t>পুর্বে আলোচনা করা হয়েছে</a:t>
            </a:r>
            <a:endParaRPr lang="en-US" sz="5400" dirty="0"/>
          </a:p>
        </p:txBody>
      </p:sp>
    </p:spTree>
    <p:extLst>
      <p:ext uri="{BB962C8B-B14F-4D97-AF65-F5344CB8AC3E}">
        <p14:creationId xmlns:p14="http://schemas.microsoft.com/office/powerpoint/2010/main" val="4149604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116078409"/>
              </p:ext>
            </p:extLst>
          </p:nvPr>
        </p:nvGraphicFramePr>
        <p:xfrm>
          <a:off x="0" y="1"/>
          <a:ext cx="12192000" cy="72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0" y="872636"/>
            <a:ext cx="6096000" cy="4524315"/>
          </a:xfrm>
          <a:prstGeom prst="rect">
            <a:avLst/>
          </a:prstGeom>
          <a:ln>
            <a:solidFill>
              <a:schemeClr val="tx1"/>
            </a:solidFill>
          </a:ln>
        </p:spPr>
        <p:txBody>
          <a:bodyPr>
            <a:spAutoFit/>
          </a:bodyPr>
          <a:lstStyle/>
          <a:p>
            <a:pPr lvl="0">
              <a:lnSpc>
                <a:spcPct val="150000"/>
              </a:lnSpc>
            </a:pPr>
            <a:r>
              <a:rPr lang="bn-IN" sz="2800" dirty="0">
                <a:latin typeface="NikoshBAN" panose="02000000000000000000" pitchFamily="2" charset="0"/>
                <a:cs typeface="NikoshBAN" panose="02000000000000000000" pitchFamily="2" charset="0"/>
              </a:rPr>
              <a:t>১।অপরাধ কি?</a:t>
            </a:r>
            <a:endParaRPr lang="en-US" sz="28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২।অপরাধের কয়টি স্তর থাকে?</a:t>
            </a:r>
            <a:endParaRPr lang="en-US" sz="28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৩।ভদ্রবেশী অপরাধ কাকে বলে?</a:t>
            </a:r>
            <a:endParaRPr lang="en-US" sz="28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৪।ক্ষতিগ্রস্ত বা শিকাবিহীন অপরাধ কী?</a:t>
            </a:r>
            <a:endParaRPr lang="en-US" sz="28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৫।</a:t>
            </a:r>
            <a:r>
              <a:rPr lang="en-US" sz="2800" dirty="0">
                <a:latin typeface="NikoshBAN" panose="02000000000000000000" pitchFamily="2" charset="0"/>
                <a:cs typeface="NikoshBAN" panose="02000000000000000000" pitchFamily="2" charset="0"/>
              </a:rPr>
              <a:t> “</a:t>
            </a:r>
            <a:r>
              <a:rPr lang="en-US" sz="2800" dirty="0">
                <a:latin typeface="Times New Roman" panose="02020603050405020304" pitchFamily="18" charset="0"/>
                <a:cs typeface="Times New Roman" panose="02020603050405020304" pitchFamily="18" charset="0"/>
              </a:rPr>
              <a:t>Etiology of crime</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কি?</a:t>
            </a:r>
            <a:endParaRPr lang="en-US" sz="2800" dirty="0">
              <a:latin typeface="NikoshBAN" panose="02000000000000000000" pitchFamily="2" charset="0"/>
              <a:cs typeface="NikoshBAN" panose="02000000000000000000" pitchFamily="2" charset="0"/>
            </a:endParaRPr>
          </a:p>
          <a:p>
            <a:pPr lvl="0">
              <a:lnSpc>
                <a:spcPct val="150000"/>
              </a:lnSpc>
            </a:pPr>
            <a:r>
              <a:rPr lang="bn-IN" sz="2400" dirty="0">
                <a:latin typeface="NikoshBAN" panose="02000000000000000000" pitchFamily="2" charset="0"/>
                <a:cs typeface="NikoshBAN" panose="02000000000000000000" pitchFamily="2" charset="0"/>
              </a:rPr>
              <a:t>৬।</a:t>
            </a:r>
            <a:r>
              <a:rPr lang="en-US" sz="2400" dirty="0">
                <a:latin typeface="NikoshBAN" panose="02000000000000000000" pitchFamily="2" charset="0"/>
                <a:cs typeface="NikoshBAN" panose="02000000000000000000" pitchFamily="2" charset="0"/>
              </a:rPr>
              <a:t> “</a:t>
            </a:r>
            <a:r>
              <a:rPr lang="en-US" sz="2400" dirty="0">
                <a:latin typeface="Times New Roman" panose="02020603050405020304" pitchFamily="18" charset="0"/>
                <a:cs typeface="Times New Roman" panose="02020603050405020304" pitchFamily="18" charset="0"/>
              </a:rPr>
              <a:t>Principles of </a:t>
            </a:r>
            <a:r>
              <a:rPr lang="en-US" sz="2400" dirty="0" err="1">
                <a:latin typeface="Times New Roman" panose="02020603050405020304" pitchFamily="18" charset="0"/>
                <a:cs typeface="Times New Roman" panose="02020603050405020304" pitchFamily="18" charset="0"/>
              </a:rPr>
              <a:t>Criminalogy</a:t>
            </a:r>
            <a:r>
              <a:rPr lang="en-US" sz="2400" dirty="0">
                <a:latin typeface="NikoshBAN" panose="02000000000000000000" pitchFamily="2" charset="0"/>
                <a:cs typeface="NikoshBAN" panose="02000000000000000000" pitchFamily="2" charset="0"/>
              </a:rPr>
              <a:t>”</a:t>
            </a:r>
            <a:r>
              <a:rPr lang="bn-IN" sz="2400" dirty="0">
                <a:latin typeface="NikoshBAN" panose="02000000000000000000" pitchFamily="2" charset="0"/>
                <a:cs typeface="NikoshBAN" panose="02000000000000000000" pitchFamily="2" charset="0"/>
              </a:rPr>
              <a:t>-গ্রন্থের লেখক কে?</a:t>
            </a:r>
            <a:endParaRPr lang="en-US" sz="24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৭।</a:t>
            </a:r>
            <a:r>
              <a:rPr lang="en-US" sz="2800" dirty="0">
                <a:latin typeface="NikoshBAN" panose="02000000000000000000" pitchFamily="2" charset="0"/>
                <a:cs typeface="NikoshBAN" panose="02000000000000000000" pitchFamily="2" charset="0"/>
              </a:rPr>
              <a:t>“</a:t>
            </a:r>
            <a:r>
              <a:rPr lang="en-US" sz="2800" dirty="0">
                <a:latin typeface="Times New Roman" panose="02020603050405020304" pitchFamily="18" charset="0"/>
                <a:cs typeface="Times New Roman" panose="02020603050405020304" pitchFamily="18" charset="0"/>
              </a:rPr>
              <a:t>Social Problems</a:t>
            </a:r>
            <a:r>
              <a:rPr lang="en-US" sz="2800" dirty="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-গ্রন্থের লেখক কে?</a:t>
            </a:r>
            <a:endParaRPr lang="en-US" sz="2800" dirty="0">
              <a:latin typeface="NikoshBAN" panose="02000000000000000000" pitchFamily="2" charset="0"/>
              <a:cs typeface="NikoshBAN" panose="02000000000000000000" pitchFamily="2" charset="0"/>
            </a:endParaRPr>
          </a:p>
        </p:txBody>
      </p:sp>
      <p:sp>
        <p:nvSpPr>
          <p:cNvPr id="8" name="Rectangle 7"/>
          <p:cNvSpPr/>
          <p:nvPr/>
        </p:nvSpPr>
        <p:spPr>
          <a:xfrm>
            <a:off x="6096000" y="872636"/>
            <a:ext cx="6096000" cy="4431983"/>
          </a:xfrm>
          <a:prstGeom prst="rect">
            <a:avLst/>
          </a:prstGeom>
          <a:ln>
            <a:solidFill>
              <a:schemeClr val="tx1"/>
            </a:solidFill>
          </a:ln>
        </p:spPr>
        <p:txBody>
          <a:bodyPr>
            <a:spAutoFit/>
          </a:bodyPr>
          <a:lstStyle/>
          <a:p>
            <a:pPr lvl="0">
              <a:lnSpc>
                <a:spcPct val="150000"/>
              </a:lnSpc>
            </a:pPr>
            <a:r>
              <a:rPr lang="bn-IN" sz="2800" dirty="0">
                <a:latin typeface="NikoshBAN" panose="02000000000000000000" pitchFamily="2" charset="0"/>
                <a:cs typeface="NikoshBAN" panose="02000000000000000000" pitchFamily="2" charset="0"/>
              </a:rPr>
              <a:t>৮।শাস্তি কী?</a:t>
            </a:r>
            <a:endParaRPr lang="en-US" sz="28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৯।“</a:t>
            </a:r>
            <a:r>
              <a:rPr lang="en-US" sz="2800" dirty="0">
                <a:latin typeface="Times New Roman" panose="02020603050405020304" pitchFamily="18" charset="0"/>
                <a:cs typeface="Times New Roman" panose="02020603050405020304" pitchFamily="18" charset="0"/>
              </a:rPr>
              <a:t>Probation and Parole</a:t>
            </a:r>
            <a:r>
              <a:rPr lang="bn-IN" sz="2800" dirty="0">
                <a:latin typeface="NikoshBAN" panose="02000000000000000000" pitchFamily="2" charset="0"/>
                <a:cs typeface="NikoshBAN" panose="02000000000000000000" pitchFamily="2" charset="0"/>
              </a:rPr>
              <a:t>”-শব্দের অর্থ কী?</a:t>
            </a:r>
            <a:endParaRPr lang="en-US" sz="28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১০।কোর্টের কাজ কী?</a:t>
            </a:r>
            <a:endParaRPr lang="en-US" sz="28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১।জেলখানার কাজ কী?</a:t>
            </a:r>
            <a:endParaRPr lang="en-US" sz="2800" dirty="0">
              <a:latin typeface="NikoshBAN" panose="02000000000000000000" pitchFamily="2" charset="0"/>
              <a:cs typeface="NikoshBAN" panose="02000000000000000000" pitchFamily="2" charset="0"/>
            </a:endParaRPr>
          </a:p>
          <a:p>
            <a:pPr lvl="0">
              <a:lnSpc>
                <a:spcPct val="150000"/>
              </a:lnSpc>
            </a:pPr>
            <a:r>
              <a:rPr lang="bn-IN" sz="2400" dirty="0">
                <a:latin typeface="NikoshBAN" panose="02000000000000000000" pitchFamily="2" charset="0"/>
                <a:cs typeface="NikoshBAN" panose="02000000000000000000" pitchFamily="2" charset="0"/>
              </a:rPr>
              <a:t>১২।খেলাধুলার পরিবেশ না থাকলে শিশু অপরাধী হয় কেন?</a:t>
            </a:r>
            <a:endParaRPr lang="en-US" sz="2400" dirty="0">
              <a:latin typeface="NikoshBAN" panose="02000000000000000000" pitchFamily="2" charset="0"/>
              <a:cs typeface="NikoshBAN" panose="02000000000000000000" pitchFamily="2" charset="0"/>
            </a:endParaRPr>
          </a:p>
          <a:p>
            <a:pPr lvl="0">
              <a:lnSpc>
                <a:spcPct val="150000"/>
              </a:lnSpc>
            </a:pPr>
            <a:r>
              <a:rPr lang="bn-IN" sz="2800" dirty="0">
                <a:latin typeface="NikoshBAN" panose="02000000000000000000" pitchFamily="2" charset="0"/>
                <a:cs typeface="NikoshBAN" panose="02000000000000000000" pitchFamily="2" charset="0"/>
              </a:rPr>
              <a:t>১৩। অপরাধের পেছনে পরিবারের ভুমিকা কী?</a:t>
            </a:r>
            <a:endParaRPr lang="en-US" sz="2800" dirty="0">
              <a:latin typeface="NikoshBAN" panose="02000000000000000000" pitchFamily="2" charset="0"/>
              <a:cs typeface="NikoshBAN" panose="02000000000000000000" pitchFamily="2" charset="0"/>
            </a:endParaRPr>
          </a:p>
          <a:p>
            <a:pPr lvl="0">
              <a:lnSpc>
                <a:spcPct val="150000"/>
              </a:lnSpc>
            </a:pPr>
            <a:r>
              <a:rPr lang="bn-IN" sz="2400" dirty="0">
                <a:latin typeface="NikoshBAN" panose="02000000000000000000" pitchFamily="2" charset="0"/>
                <a:cs typeface="NikoshBAN" panose="02000000000000000000" pitchFamily="2" charset="0"/>
              </a:rPr>
              <a:t>১৪। অপরাধের পেছনে অর্থনৈতিক কারণ অধিক দায়ী কেন?</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294605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597048376"/>
              </p:ext>
            </p:extLst>
          </p:nvPr>
        </p:nvGraphicFramePr>
        <p:xfrm>
          <a:off x="0" y="1"/>
          <a:ext cx="12192000" cy="1275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3719255767"/>
              </p:ext>
            </p:extLst>
          </p:nvPr>
        </p:nvGraphicFramePr>
        <p:xfrm>
          <a:off x="0" y="2150772"/>
          <a:ext cx="12192000" cy="20863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78889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26484673"/>
              </p:ext>
            </p:extLst>
          </p:nvPr>
        </p:nvGraphicFramePr>
        <p:xfrm>
          <a:off x="2434107" y="0"/>
          <a:ext cx="7315199" cy="628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1285226431_83.gif"/>
          <p:cNvPicPr>
            <a:picLocks noChangeAspect="1"/>
          </p:cNvPicPr>
          <p:nvPr/>
        </p:nvPicPr>
        <p:blipFill>
          <a:blip r:embed="rId7"/>
          <a:stretch>
            <a:fillRect/>
          </a:stretch>
        </p:blipFill>
        <p:spPr>
          <a:xfrm>
            <a:off x="10317050" y="0"/>
            <a:ext cx="1338330" cy="6858001"/>
          </a:xfrm>
          <a:prstGeom prst="rect">
            <a:avLst/>
          </a:prstGeom>
        </p:spPr>
      </p:pic>
      <p:pic>
        <p:nvPicPr>
          <p:cNvPr id="5" name="Picture 4" descr="1285226431_83.gif"/>
          <p:cNvPicPr>
            <a:picLocks noChangeAspect="1"/>
          </p:cNvPicPr>
          <p:nvPr/>
        </p:nvPicPr>
        <p:blipFill>
          <a:blip r:embed="rId7"/>
          <a:stretch>
            <a:fillRect/>
          </a:stretch>
        </p:blipFill>
        <p:spPr>
          <a:xfrm>
            <a:off x="632138" y="0"/>
            <a:ext cx="1295400" cy="6858000"/>
          </a:xfrm>
          <a:prstGeom prst="rect">
            <a:avLst/>
          </a:prstGeom>
        </p:spPr>
      </p:pic>
    </p:spTree>
    <p:extLst>
      <p:ext uri="{BB962C8B-B14F-4D97-AF65-F5344CB8AC3E}">
        <p14:creationId xmlns:p14="http://schemas.microsoft.com/office/powerpoint/2010/main" val="219822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727454996"/>
              </p:ext>
            </p:extLst>
          </p:nvPr>
        </p:nvGraphicFramePr>
        <p:xfrm>
          <a:off x="0" y="1"/>
          <a:ext cx="12192000" cy="845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1" y="965914"/>
            <a:ext cx="4391891" cy="2767235"/>
          </a:xfr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1782" y="914399"/>
            <a:ext cx="4170218" cy="3188277"/>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2310" y="4102677"/>
            <a:ext cx="6589690" cy="2755323"/>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 y="3733151"/>
            <a:ext cx="5458690" cy="3124850"/>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1891" y="953037"/>
            <a:ext cx="3629891" cy="3087294"/>
          </a:xfrm>
          <a:prstGeom prst="rect">
            <a:avLst/>
          </a:prstGeom>
        </p:spPr>
      </p:pic>
    </p:spTree>
    <p:extLst>
      <p:ext uri="{BB962C8B-B14F-4D97-AF65-F5344CB8AC3E}">
        <p14:creationId xmlns:p14="http://schemas.microsoft.com/office/powerpoint/2010/main" val="107865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3856"/>
            <a:ext cx="4793673" cy="245268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9" y="2452686"/>
            <a:ext cx="4033983" cy="440531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9708" y="35717"/>
            <a:ext cx="3782291" cy="238125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3402" y="2488404"/>
            <a:ext cx="3558597" cy="436959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61402" y="2488404"/>
            <a:ext cx="4572000" cy="436959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5837" y="35717"/>
            <a:ext cx="3613871" cy="2416969"/>
          </a:xfrm>
          <a:prstGeom prst="rect">
            <a:avLst/>
          </a:prstGeom>
        </p:spPr>
      </p:pic>
    </p:spTree>
    <p:extLst>
      <p:ext uri="{BB962C8B-B14F-4D97-AF65-F5344CB8AC3E}">
        <p14:creationId xmlns:p14="http://schemas.microsoft.com/office/powerpoint/2010/main" val="3860103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00713235"/>
              </p:ext>
            </p:extLst>
          </p:nvPr>
        </p:nvGraphicFramePr>
        <p:xfrm>
          <a:off x="0" y="0"/>
          <a:ext cx="12192000" cy="1094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1136131127"/>
              </p:ext>
            </p:extLst>
          </p:nvPr>
        </p:nvGraphicFramePr>
        <p:xfrm>
          <a:off x="0" y="1223492"/>
          <a:ext cx="12192000" cy="56345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320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Down Ribbon 14"/>
          <p:cNvSpPr/>
          <p:nvPr/>
        </p:nvSpPr>
        <p:spPr>
          <a:xfrm>
            <a:off x="1872018" y="447515"/>
            <a:ext cx="8447964" cy="1029557"/>
          </a:xfrm>
          <a:prstGeom prst="ribbon">
            <a:avLst>
              <a:gd name="adj1" fmla="val 16667"/>
              <a:gd name="adj2" fmla="val 68094"/>
            </a:avLst>
          </a:prstGeom>
          <a:solidFill>
            <a:schemeClr val="bg1"/>
          </a:solidFill>
          <a:ln w="38100">
            <a:solidFill>
              <a:srgbClr val="00B0F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FadeUp">
              <a:avLst>
                <a:gd name="adj" fmla="val 25286"/>
              </a:avLst>
            </a:prstTxWarp>
            <a:noAutofit/>
          </a:bodyPr>
          <a:lstStyle/>
          <a:p>
            <a:pPr algn="ctr"/>
            <a:r>
              <a:rPr lang="bn-IN" b="1" dirty="0" smtClean="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শিখনফল</a:t>
            </a:r>
            <a:endParaRPr lang="en-US" b="1" dirty="0">
              <a:ln w="12700">
                <a:solidFill>
                  <a:schemeClr val="accent1"/>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16" name="Rectangle 15"/>
          <p:cNvSpPr/>
          <p:nvPr/>
        </p:nvSpPr>
        <p:spPr>
          <a:xfrm>
            <a:off x="1428464" y="2027659"/>
            <a:ext cx="6733901" cy="464024"/>
          </a:xfrm>
          <a:prstGeom prst="rect">
            <a:avLst/>
          </a:prstGeom>
          <a:noFill/>
        </p:spPr>
        <p:txBody>
          <a:bodyPr wrap="none" lIns="91440" tIns="45720" rIns="91440" bIns="45720" numCol="1">
            <a:prstTxWarp prst="textPlain">
              <a:avLst/>
            </a:prstTxWarp>
            <a:spAutoFit/>
          </a:bodyPr>
          <a:lstStyle/>
          <a:p>
            <a:pPr algn="ctr"/>
            <a:r>
              <a:rPr lang="bn-IN" sz="800" dirty="0">
                <a:ln w="0"/>
                <a:latin typeface="NikoshBAN" panose="02000000000000000000" pitchFamily="2" charset="0"/>
                <a:cs typeface="NikoshBAN" panose="02000000000000000000" pitchFamily="2" charset="0"/>
              </a:rPr>
              <a:t>এই পাঠের শেষে শিক্ষার্থীরা...</a:t>
            </a:r>
            <a:endParaRPr lang="en-US" sz="800" dirty="0">
              <a:ln w="0"/>
              <a:latin typeface="NikoshBAN" panose="02000000000000000000" pitchFamily="2" charset="0"/>
              <a:cs typeface="NikoshBAN" panose="02000000000000000000" pitchFamily="2" charset="0"/>
            </a:endParaRPr>
          </a:p>
        </p:txBody>
      </p:sp>
      <p:sp>
        <p:nvSpPr>
          <p:cNvPr id="17" name="Right Arrow 16"/>
          <p:cNvSpPr/>
          <p:nvPr/>
        </p:nvSpPr>
        <p:spPr>
          <a:xfrm>
            <a:off x="491326" y="2634642"/>
            <a:ext cx="1105469" cy="914400"/>
          </a:xfrm>
          <a:prstGeom prst="rightArrow">
            <a:avLst/>
          </a:prstGeom>
          <a:solidFill>
            <a:srgbClr val="FF000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      ১</a:t>
            </a:r>
            <a:endParaRPr lang="en-US" sz="2400" dirty="0">
              <a:latin typeface="NikoshBAN" panose="02000000000000000000" pitchFamily="2" charset="0"/>
              <a:cs typeface="NikoshBAN" panose="02000000000000000000" pitchFamily="2" charset="0"/>
            </a:endParaRPr>
          </a:p>
        </p:txBody>
      </p:sp>
      <p:sp>
        <p:nvSpPr>
          <p:cNvPr id="18" name="TextBox 17"/>
          <p:cNvSpPr txBox="1"/>
          <p:nvPr/>
        </p:nvSpPr>
        <p:spPr>
          <a:xfrm>
            <a:off x="1668110" y="2858546"/>
            <a:ext cx="7103654" cy="646331"/>
          </a:xfrm>
          <a:prstGeom prst="rect">
            <a:avLst/>
          </a:prstGeom>
          <a:noFill/>
        </p:spPr>
        <p:txBody>
          <a:bodyPr wrap="square" rtlCol="0">
            <a:spAutoFit/>
          </a:bodyPr>
          <a:lstStyle/>
          <a:p>
            <a:r>
              <a:rPr lang="bn-IN" sz="3600" b="1" dirty="0" smtClean="0">
                <a:latin typeface="NikoshBAN" panose="02000000000000000000" pitchFamily="2" charset="0"/>
                <a:cs typeface="NikoshBAN" panose="02000000000000000000" pitchFamily="2" charset="0"/>
              </a:rPr>
              <a:t>অপরাধ কি তা বলতে পারবে</a:t>
            </a:r>
            <a:endParaRPr lang="en-US" sz="3600" b="1" dirty="0">
              <a:latin typeface="NikoshBAN" panose="02000000000000000000" pitchFamily="2" charset="0"/>
              <a:cs typeface="NikoshBAN" panose="02000000000000000000" pitchFamily="2" charset="0"/>
            </a:endParaRPr>
          </a:p>
        </p:txBody>
      </p:sp>
      <p:sp>
        <p:nvSpPr>
          <p:cNvPr id="19" name="Right Arrow 18"/>
          <p:cNvSpPr/>
          <p:nvPr/>
        </p:nvSpPr>
        <p:spPr>
          <a:xfrm>
            <a:off x="502362" y="3692002"/>
            <a:ext cx="1044053" cy="902743"/>
          </a:xfrm>
          <a:prstGeom prst="rightArrow">
            <a:avLst/>
          </a:prstGeom>
          <a:solidFill>
            <a:srgbClr val="00B050"/>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      ২</a:t>
            </a:r>
            <a:endParaRPr lang="en-US" sz="2400" dirty="0">
              <a:latin typeface="NikoshBAN" panose="02000000000000000000" pitchFamily="2" charset="0"/>
              <a:cs typeface="NikoshBAN" panose="02000000000000000000" pitchFamily="2" charset="0"/>
            </a:endParaRPr>
          </a:p>
        </p:txBody>
      </p:sp>
      <p:sp>
        <p:nvSpPr>
          <p:cNvPr id="20" name="TextBox 19"/>
          <p:cNvSpPr txBox="1"/>
          <p:nvPr/>
        </p:nvSpPr>
        <p:spPr>
          <a:xfrm>
            <a:off x="1668110" y="3900919"/>
            <a:ext cx="7087739" cy="646331"/>
          </a:xfrm>
          <a:prstGeom prst="rect">
            <a:avLst/>
          </a:prstGeom>
          <a:noFill/>
        </p:spPr>
        <p:txBody>
          <a:bodyPr wrap="square" rtlCol="0">
            <a:spAutoFit/>
          </a:bodyPr>
          <a:lstStyle/>
          <a:p>
            <a:r>
              <a:rPr lang="bn-IN" sz="3600" b="1" dirty="0" smtClean="0">
                <a:latin typeface="NikoshBAN" panose="02000000000000000000" pitchFamily="2" charset="0"/>
                <a:cs typeface="NikoshBAN" panose="02000000000000000000" pitchFamily="2" charset="0"/>
              </a:rPr>
              <a:t>অপরাধের কারন ব্যাখ্যা করতে পারবে</a:t>
            </a:r>
            <a:endParaRPr lang="en-US" sz="3600" b="1" dirty="0">
              <a:latin typeface="NikoshBAN" panose="02000000000000000000" pitchFamily="2" charset="0"/>
              <a:cs typeface="NikoshBAN" panose="02000000000000000000" pitchFamily="2" charset="0"/>
            </a:endParaRPr>
          </a:p>
        </p:txBody>
      </p:sp>
      <p:sp>
        <p:nvSpPr>
          <p:cNvPr id="21" name="Right Arrow 20"/>
          <p:cNvSpPr/>
          <p:nvPr/>
        </p:nvSpPr>
        <p:spPr>
          <a:xfrm>
            <a:off x="502362" y="4963802"/>
            <a:ext cx="1023578" cy="914400"/>
          </a:xfrm>
          <a:prstGeom prst="rightArrow">
            <a:avLst/>
          </a:prstGeom>
          <a:solidFill>
            <a:srgbClr val="FF33CC"/>
          </a:solidFill>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NikoshBAN" panose="02000000000000000000" pitchFamily="2" charset="0"/>
                <a:cs typeface="NikoshBAN" panose="02000000000000000000" pitchFamily="2" charset="0"/>
              </a:rPr>
              <a:t>      ৩</a:t>
            </a:r>
            <a:endParaRPr lang="en-US" sz="2400" dirty="0">
              <a:latin typeface="NikoshBAN" panose="02000000000000000000" pitchFamily="2" charset="0"/>
              <a:cs typeface="NikoshBAN" panose="02000000000000000000" pitchFamily="2" charset="0"/>
            </a:endParaRPr>
          </a:p>
        </p:txBody>
      </p:sp>
      <p:sp>
        <p:nvSpPr>
          <p:cNvPr id="22" name="TextBox 21"/>
          <p:cNvSpPr txBox="1"/>
          <p:nvPr/>
        </p:nvSpPr>
        <p:spPr>
          <a:xfrm>
            <a:off x="1668110" y="5097837"/>
            <a:ext cx="7472144" cy="646331"/>
          </a:xfrm>
          <a:prstGeom prst="rect">
            <a:avLst/>
          </a:prstGeom>
          <a:noFill/>
        </p:spPr>
        <p:txBody>
          <a:bodyPr wrap="square" rtlCol="0">
            <a:spAutoFit/>
          </a:bodyPr>
          <a:lstStyle/>
          <a:p>
            <a:r>
              <a:rPr lang="bn-IN" sz="3600" b="1" dirty="0" smtClean="0">
                <a:latin typeface="NikoshBAN" panose="02000000000000000000" pitchFamily="2" charset="0"/>
                <a:cs typeface="NikoshBAN" panose="02000000000000000000" pitchFamily="2" charset="0"/>
              </a:rPr>
              <a:t>অপরাধ দূরকরণের উপায় নিরূপণ করতে পারবে</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0252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0-#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P spid="20" grpId="0"/>
      <p:bldP spid="21"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95536330"/>
              </p:ext>
            </p:extLst>
          </p:nvPr>
        </p:nvGraphicFramePr>
        <p:xfrm>
          <a:off x="0" y="1906073"/>
          <a:ext cx="12192000" cy="2614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583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0034" y="107945"/>
            <a:ext cx="4216758" cy="799597"/>
          </a:xfrm>
          <a:prstGeom prst="rect">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ross"/>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5400" dirty="0" err="1" smtClean="0">
                <a:solidFill>
                  <a:schemeClr val="tx1"/>
                </a:solidFill>
              </a:rPr>
              <a:t>অপরাধ</a:t>
            </a:r>
            <a:r>
              <a:rPr lang="en-US" sz="5400" dirty="0" smtClean="0">
                <a:solidFill>
                  <a:schemeClr val="tx1"/>
                </a:solidFill>
              </a:rPr>
              <a:t> </a:t>
            </a:r>
            <a:r>
              <a:rPr lang="en-US" sz="5400" dirty="0" err="1" smtClean="0">
                <a:solidFill>
                  <a:schemeClr val="tx1"/>
                </a:solidFill>
              </a:rPr>
              <a:t>কী</a:t>
            </a:r>
            <a:r>
              <a:rPr lang="en-US" sz="5400" dirty="0" smtClean="0">
                <a:solidFill>
                  <a:schemeClr val="tx1"/>
                </a:solidFill>
              </a:rPr>
              <a:t>?</a:t>
            </a:r>
            <a:endParaRPr lang="en-US" sz="5400"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1555" y="1081825"/>
            <a:ext cx="6190445" cy="57761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1825"/>
            <a:ext cx="6001555" cy="5601892"/>
          </a:xfrm>
          <a:prstGeom prst="rect">
            <a:avLst/>
          </a:prstGeom>
        </p:spPr>
      </p:pic>
      <p:sp>
        <p:nvSpPr>
          <p:cNvPr id="3" name="TextBox 2"/>
          <p:cNvSpPr txBox="1"/>
          <p:nvPr/>
        </p:nvSpPr>
        <p:spPr>
          <a:xfrm>
            <a:off x="167422" y="215355"/>
            <a:ext cx="1416676" cy="584775"/>
          </a:xfrm>
          <a:prstGeom prst="rect">
            <a:avLst/>
          </a:prstGeom>
          <a:solidFill>
            <a:schemeClr val="bg1"/>
          </a:solidFill>
          <a:ln w="57150">
            <a:solidFill>
              <a:srgbClr val="FF6699"/>
            </a:solidFill>
          </a:ln>
          <a:effectLst>
            <a:innerShdw blurRad="114300">
              <a:prstClr val="black"/>
            </a:innerShdw>
          </a:effectLst>
        </p:spPr>
        <p:txBody>
          <a:bodyPr wrap="square" rtlCol="0">
            <a:spAutoFit/>
          </a:bodyPr>
          <a:lstStyle/>
          <a:p>
            <a:pPr algn="ctr"/>
            <a:r>
              <a:rPr lang="bn-IN" sz="3200" dirty="0" smtClean="0"/>
              <a:t>ইঙ্গিতঃ</a:t>
            </a:r>
            <a:endParaRPr lang="en-US" sz="3200" dirty="0"/>
          </a:p>
        </p:txBody>
      </p:sp>
      <p:sp>
        <p:nvSpPr>
          <p:cNvPr id="9" name="Bent Arrow 8"/>
          <p:cNvSpPr/>
          <p:nvPr/>
        </p:nvSpPr>
        <p:spPr>
          <a:xfrm rot="5650810">
            <a:off x="1703909" y="412026"/>
            <a:ext cx="649023" cy="843579"/>
          </a:xfrm>
          <a:prstGeom prst="bentArrow">
            <a:avLst/>
          </a:prstGeom>
          <a:solidFill>
            <a:srgbClr val="00B050"/>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8256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2132</TotalTime>
  <Words>648</Words>
  <Application>Microsoft Office PowerPoint</Application>
  <PresentationFormat>Widescreen</PresentationFormat>
  <Paragraphs>168</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NikoshBAN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Enamul Haque</dc:creator>
  <cp:lastModifiedBy>Windows User</cp:lastModifiedBy>
  <cp:revision>159</cp:revision>
  <dcterms:created xsi:type="dcterms:W3CDTF">2017-03-23T01:18:42Z</dcterms:created>
  <dcterms:modified xsi:type="dcterms:W3CDTF">2021-01-14T12:01:49Z</dcterms:modified>
</cp:coreProperties>
</file>