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8" r:id="rId4"/>
    <p:sldId id="279" r:id="rId5"/>
    <p:sldId id="260" r:id="rId6"/>
    <p:sldId id="271" r:id="rId7"/>
    <p:sldId id="263" r:id="rId8"/>
    <p:sldId id="281" r:id="rId9"/>
    <p:sldId id="280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3" r:id="rId19"/>
    <p:sldId id="283" r:id="rId20"/>
    <p:sldId id="282" r:id="rId21"/>
    <p:sldId id="275" r:id="rId22"/>
    <p:sldId id="27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0B9AC-BCB5-4359-A951-3BD8841F4292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52AB7-8828-450E-AE4D-5DD7A106D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715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0B9AC-BCB5-4359-A951-3BD8841F4292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52AB7-8828-450E-AE4D-5DD7A106D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520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0B9AC-BCB5-4359-A951-3BD8841F4292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52AB7-8828-450E-AE4D-5DD7A106D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549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0B9AC-BCB5-4359-A951-3BD8841F4292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52AB7-8828-450E-AE4D-5DD7A106D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206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0B9AC-BCB5-4359-A951-3BD8841F4292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52AB7-8828-450E-AE4D-5DD7A106D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046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0B9AC-BCB5-4359-A951-3BD8841F4292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52AB7-8828-450E-AE4D-5DD7A106D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073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0B9AC-BCB5-4359-A951-3BD8841F4292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52AB7-8828-450E-AE4D-5DD7A106D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578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0B9AC-BCB5-4359-A951-3BD8841F4292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52AB7-8828-450E-AE4D-5DD7A106D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954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0B9AC-BCB5-4359-A951-3BD8841F4292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52AB7-8828-450E-AE4D-5DD7A106D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186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0B9AC-BCB5-4359-A951-3BD8841F4292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52AB7-8828-450E-AE4D-5DD7A106D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333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0B9AC-BCB5-4359-A951-3BD8841F4292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52AB7-8828-450E-AE4D-5DD7A106D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033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0B9AC-BCB5-4359-A951-3BD8841F4292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52AB7-8828-450E-AE4D-5DD7A106D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772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45500" y="1011381"/>
            <a:ext cx="8648700" cy="4350327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9861896"/>
              </a:avLst>
            </a:prstTxWarp>
            <a:spAutoFit/>
          </a:bodyPr>
          <a:lstStyle/>
          <a:p>
            <a:pPr algn="ctr"/>
            <a:r>
              <a:rPr lang="en-US" sz="6000" b="1" spc="50" dirty="0" err="1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b="1" spc="50" dirty="0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err="1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6000" b="1" spc="50" dirty="0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err="1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তোমাদেরকে</a:t>
            </a:r>
            <a:r>
              <a:rPr lang="en-US" sz="6000" b="1" spc="50" dirty="0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err="1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r>
              <a:rPr lang="en-US" sz="6000" b="1" spc="50" dirty="0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spc="50" dirty="0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spc="50" dirty="0">
              <a:ln w="0"/>
              <a:solidFill>
                <a:srgbClr val="00B05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24" y="1666874"/>
            <a:ext cx="4281453" cy="4526107"/>
          </a:xfrm>
          <a:prstGeom prst="rect">
            <a:avLst/>
          </a:prstGeom>
        </p:spPr>
      </p:pic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01"/>
            </a:avLst>
          </a:prstGeom>
          <a:gradFill>
            <a:gsLst>
              <a:gs pos="0">
                <a:schemeClr val="accent6">
                  <a:lumMod val="50000"/>
                </a:schemeClr>
              </a:gs>
              <a:gs pos="39000">
                <a:schemeClr val="accent4">
                  <a:lumMod val="50000"/>
                </a:schemeClr>
              </a:gs>
              <a:gs pos="72000">
                <a:srgbClr val="C00000"/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83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TAUR\Pictures\bbb321.jpg"/>
          <p:cNvPicPr>
            <a:picLocks noChangeAspect="1" noChangeArrowheads="1"/>
          </p:cNvPicPr>
          <p:nvPr/>
        </p:nvPicPr>
        <p:blipFill>
          <a:blip r:embed="rId2" cstate="print"/>
          <a:srcRect r="7880"/>
          <a:stretch>
            <a:fillRect/>
          </a:stretch>
        </p:blipFill>
        <p:spPr bwMode="auto">
          <a:xfrm>
            <a:off x="764488" y="502918"/>
            <a:ext cx="5131427" cy="3459482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Picture 2" descr="C:\Users\Shawon\Desktop\New folder\war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81379" y="2786672"/>
            <a:ext cx="5125157" cy="3459481"/>
          </a:xfrm>
          <a:prstGeom prst="rect">
            <a:avLst/>
          </a:prstGeom>
          <a:solidFill>
            <a:srgbClr val="FFFFFF">
              <a:shade val="85000"/>
            </a:srgbClr>
          </a:solidFill>
          <a:ln w="28575">
            <a:solidFill>
              <a:schemeClr val="tx1"/>
            </a:solidFill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093526" y="1265258"/>
            <a:ext cx="4319045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বর্গি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খাজনা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নিতে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6307" y="5087034"/>
            <a:ext cx="4129687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01"/>
            </a:avLst>
          </a:prstGeom>
          <a:gradFill>
            <a:gsLst>
              <a:gs pos="0">
                <a:schemeClr val="accent6">
                  <a:lumMod val="50000"/>
                </a:schemeClr>
              </a:gs>
              <a:gs pos="39000">
                <a:schemeClr val="accent4">
                  <a:lumMod val="50000"/>
                </a:schemeClr>
              </a:gs>
              <a:gs pos="72000">
                <a:srgbClr val="C00000"/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39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TAUR\Pictures\p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9236" y="250253"/>
            <a:ext cx="5391422" cy="3681152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" name="Picture 3" descr="C:\Users\ATAUR\Pictures\ppp2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725" y="2694189"/>
            <a:ext cx="5531786" cy="3681152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769404" y="819316"/>
            <a:ext cx="4820428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পুড়ল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শহর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পুড়ল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শ্যামল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19455" y="5071537"/>
            <a:ext cx="4455623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01"/>
            </a:avLst>
          </a:prstGeom>
          <a:gradFill>
            <a:gsLst>
              <a:gs pos="0">
                <a:schemeClr val="accent6">
                  <a:lumMod val="50000"/>
                </a:schemeClr>
              </a:gs>
              <a:gs pos="39000">
                <a:schemeClr val="accent4">
                  <a:lumMod val="50000"/>
                </a:schemeClr>
              </a:gs>
              <a:gs pos="72000">
                <a:srgbClr val="C00000"/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66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TAUR\Desktop\JONOSON\maaaa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974" y="338051"/>
            <a:ext cx="5675185" cy="376289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5" name="Picture 3" descr="C:\Users\ATAUR\Desktop\JONOSON\bangladesh_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1702" y="2745971"/>
            <a:ext cx="5690914" cy="376289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414102" y="903318"/>
            <a:ext cx="5140036" cy="6650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হানাদারের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5535" y="5156307"/>
            <a:ext cx="3920062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লড়ে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01"/>
            </a:avLst>
          </a:prstGeom>
          <a:gradFill>
            <a:gsLst>
              <a:gs pos="0">
                <a:schemeClr val="accent6">
                  <a:lumMod val="50000"/>
                </a:schemeClr>
              </a:gs>
              <a:gs pos="39000">
                <a:schemeClr val="accent4">
                  <a:lumMod val="50000"/>
                </a:schemeClr>
              </a:gs>
              <a:gs pos="72000">
                <a:srgbClr val="C00000"/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59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TAUR\Desktop\JONOSON\bangladesh_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0911" y="332656"/>
            <a:ext cx="5439198" cy="344526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0" y="3030333"/>
            <a:ext cx="5526611" cy="345413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789709" y="853997"/>
            <a:ext cx="499582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75350" y="4994794"/>
            <a:ext cx="403032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কখনো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ভুলবে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01"/>
            </a:avLst>
          </a:prstGeom>
          <a:gradFill>
            <a:gsLst>
              <a:gs pos="0">
                <a:schemeClr val="accent6">
                  <a:lumMod val="50000"/>
                </a:schemeClr>
              </a:gs>
              <a:gs pos="39000">
                <a:schemeClr val="accent4">
                  <a:lumMod val="50000"/>
                </a:schemeClr>
              </a:gs>
              <a:gs pos="72000">
                <a:srgbClr val="C00000"/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25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87" y="328391"/>
            <a:ext cx="5672904" cy="37032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537" y="2766790"/>
            <a:ext cx="5632954" cy="3727785"/>
          </a:xfrm>
          <a:prstGeom prst="rect">
            <a:avLst/>
          </a:prstGeom>
          <a:solidFill>
            <a:srgbClr val="0000FF"/>
          </a:solidFill>
        </p:spPr>
      </p:pic>
      <p:sp>
        <p:nvSpPr>
          <p:cNvPr id="4" name="TextBox 3"/>
          <p:cNvSpPr txBox="1"/>
          <p:nvPr/>
        </p:nvSpPr>
        <p:spPr>
          <a:xfrm>
            <a:off x="6608618" y="1060230"/>
            <a:ext cx="5173592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নীল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আকাশে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5111" y="5008824"/>
            <a:ext cx="4433455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পায়রা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পাখা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01"/>
            </a:avLst>
          </a:prstGeom>
          <a:gradFill>
            <a:gsLst>
              <a:gs pos="0">
                <a:schemeClr val="accent6">
                  <a:lumMod val="50000"/>
                </a:schemeClr>
              </a:gs>
              <a:gs pos="39000">
                <a:schemeClr val="accent4">
                  <a:lumMod val="50000"/>
                </a:schemeClr>
              </a:gs>
              <a:gs pos="72000">
                <a:srgbClr val="C00000"/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83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42" y="2581245"/>
            <a:ext cx="5196976" cy="3892716"/>
          </a:xfrm>
          <a:prstGeom prst="rect">
            <a:avLst/>
          </a:prstGeom>
          <a:ln w="57150" cap="rnd">
            <a:noFill/>
          </a:ln>
          <a:effectLst/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475" y="353841"/>
            <a:ext cx="4790088" cy="41488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6624" y="967457"/>
            <a:ext cx="5306291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52915" y="5163305"/>
            <a:ext cx="4572000" cy="66086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বুকেতেই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01"/>
            </a:avLst>
          </a:prstGeom>
          <a:gradFill>
            <a:gsLst>
              <a:gs pos="0">
                <a:schemeClr val="accent6">
                  <a:lumMod val="50000"/>
                </a:schemeClr>
              </a:gs>
              <a:gs pos="39000">
                <a:schemeClr val="accent4">
                  <a:lumMod val="50000"/>
                </a:schemeClr>
              </a:gs>
              <a:gs pos="72000">
                <a:srgbClr val="C00000"/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66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0462" y="306879"/>
            <a:ext cx="5253643" cy="359802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047" y="2927464"/>
            <a:ext cx="6223463" cy="359802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rgbClr val="00B0F0"/>
            </a:solidFill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317671" y="1145061"/>
            <a:ext cx="5070763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যেখানে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আধাঁর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8473" y="4823460"/>
            <a:ext cx="3796145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সেখানে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01"/>
            </a:avLst>
          </a:prstGeom>
          <a:gradFill>
            <a:gsLst>
              <a:gs pos="0">
                <a:schemeClr val="accent6">
                  <a:lumMod val="50000"/>
                </a:schemeClr>
              </a:gs>
              <a:gs pos="39000">
                <a:schemeClr val="accent4">
                  <a:lumMod val="50000"/>
                </a:schemeClr>
              </a:gs>
              <a:gs pos="72000">
                <a:srgbClr val="C00000"/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307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056909" y="346871"/>
            <a:ext cx="3532909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05545" y="1166637"/>
            <a:ext cx="6580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64821" y="2157862"/>
            <a:ext cx="6932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লাইনগুলো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সাজিয়ে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05545" y="3069660"/>
            <a:ext cx="5992091" cy="23083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হানাদারের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জোরে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কখনো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ভুলবে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লড়ে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01"/>
            </a:avLst>
          </a:prstGeom>
          <a:gradFill>
            <a:gsLst>
              <a:gs pos="0">
                <a:schemeClr val="accent6">
                  <a:lumMod val="50000"/>
                </a:schemeClr>
              </a:gs>
              <a:gs pos="39000">
                <a:schemeClr val="accent4">
                  <a:lumMod val="50000"/>
                </a:schemeClr>
              </a:gs>
              <a:gs pos="72000">
                <a:srgbClr val="C00000"/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50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795501" y="484464"/>
            <a:ext cx="6761018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02773" y="1898270"/>
            <a:ext cx="1468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বর্গি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89394" y="1898271"/>
            <a:ext cx="1997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মারাটা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দস্যু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3991" y="3204029"/>
            <a:ext cx="1911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হানাদার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96555" y="3200827"/>
            <a:ext cx="2784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আক্রমনকারী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01"/>
            </a:avLst>
          </a:prstGeom>
          <a:gradFill>
            <a:gsLst>
              <a:gs pos="0">
                <a:schemeClr val="accent6">
                  <a:lumMod val="50000"/>
                </a:schemeClr>
              </a:gs>
              <a:gs pos="39000">
                <a:schemeClr val="accent4">
                  <a:lumMod val="50000"/>
                </a:schemeClr>
              </a:gs>
              <a:gs pos="72000">
                <a:srgbClr val="C00000"/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56410" y="4449766"/>
            <a:ext cx="2078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মুক্তিসেনা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39537" y="5651771"/>
            <a:ext cx="1995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খাজনা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96555" y="5651771"/>
            <a:ext cx="3810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টেক্স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16682" y="4440848"/>
            <a:ext cx="7165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হানাদার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যিনি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574473" y="2221436"/>
            <a:ext cx="1039091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678987" y="3523992"/>
            <a:ext cx="1039091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574473" y="4764014"/>
            <a:ext cx="1039091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678986" y="5974936"/>
            <a:ext cx="1039091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072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/>
      <p:bldP spid="2" grpId="0"/>
      <p:bldP spid="3" grpId="0"/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01"/>
            </a:avLst>
          </a:prstGeom>
          <a:gradFill>
            <a:gsLst>
              <a:gs pos="0">
                <a:schemeClr val="accent6">
                  <a:lumMod val="50000"/>
                </a:schemeClr>
              </a:gs>
              <a:gs pos="39000">
                <a:schemeClr val="accent4">
                  <a:lumMod val="50000"/>
                </a:schemeClr>
              </a:gs>
              <a:gs pos="72000">
                <a:srgbClr val="C00000"/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48545" y="581891"/>
            <a:ext cx="4031673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বাখ্য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3237" y="1810113"/>
            <a:ext cx="1468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বর্গি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14947" y="1842655"/>
            <a:ext cx="10224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বহু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বর্গি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ধনসম্পদ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লুট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3237" y="3375676"/>
            <a:ext cx="1911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হানাদার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8402" y="3311236"/>
            <a:ext cx="9067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হানাদার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বাহিনী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বাঙ্গালীদের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অত্যাচার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7927" y="5084617"/>
            <a:ext cx="1995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খাজনা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0909" y="5084617"/>
            <a:ext cx="7724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খাজনা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নাগরিকের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কর্তব্য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385454" y="2133278"/>
            <a:ext cx="512619" cy="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008912" y="3643101"/>
            <a:ext cx="512619" cy="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119749" y="5407782"/>
            <a:ext cx="512619" cy="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91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30836" y="3837709"/>
            <a:ext cx="3560618" cy="175432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৪০মিনিট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2727" y="3449781"/>
            <a:ext cx="5763491" cy="286232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আবুল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কালাম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শাহাপুর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বানিয়াচং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হবিগঞ্জ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০১৭১৮৫০৯১৭১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0" t="10505" r="13674" b="14141"/>
          <a:stretch/>
        </p:blipFill>
        <p:spPr>
          <a:xfrm>
            <a:off x="1962665" y="431585"/>
            <a:ext cx="2387662" cy="24799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0619" y="554182"/>
            <a:ext cx="1912785" cy="24799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91200" y="1025236"/>
            <a:ext cx="1939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01"/>
            </a:avLst>
          </a:prstGeom>
          <a:gradFill>
            <a:gsLst>
              <a:gs pos="0">
                <a:schemeClr val="accent6">
                  <a:lumMod val="50000"/>
                </a:schemeClr>
              </a:gs>
              <a:gs pos="39000">
                <a:schemeClr val="accent4">
                  <a:lumMod val="50000"/>
                </a:schemeClr>
              </a:gs>
              <a:gs pos="72000">
                <a:srgbClr val="C00000"/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32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76255" y="928255"/>
            <a:ext cx="3629891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0" y="2618509"/>
            <a:ext cx="7162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arenR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বর্গি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এদেশের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করেছিল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খাজনা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মুক্তিসেনারা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লড়েছিল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01"/>
            </a:avLst>
          </a:prstGeom>
          <a:gradFill>
            <a:gsLst>
              <a:gs pos="0">
                <a:schemeClr val="accent6">
                  <a:lumMod val="50000"/>
                </a:schemeClr>
              </a:gs>
              <a:gs pos="39000">
                <a:schemeClr val="accent4">
                  <a:lumMod val="50000"/>
                </a:schemeClr>
              </a:gs>
              <a:gs pos="72000">
                <a:srgbClr val="C00000"/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37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28707" y="432610"/>
            <a:ext cx="6102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086" y="1426843"/>
            <a:ext cx="6000750" cy="3722390"/>
          </a:xfrm>
          <a:prstGeom prst="rect">
            <a:avLst/>
          </a:prstGeom>
        </p:spPr>
      </p:pic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01"/>
            </a:avLst>
          </a:prstGeom>
          <a:gradFill>
            <a:gsLst>
              <a:gs pos="0">
                <a:schemeClr val="accent6">
                  <a:lumMod val="50000"/>
                </a:schemeClr>
              </a:gs>
              <a:gs pos="39000">
                <a:schemeClr val="accent4">
                  <a:lumMod val="50000"/>
                </a:schemeClr>
              </a:gs>
              <a:gs pos="72000">
                <a:srgbClr val="C00000"/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707" y="3257526"/>
            <a:ext cx="4734586" cy="3429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61310" y="5309769"/>
            <a:ext cx="8465128" cy="120032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আগামী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কবিতাটির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নির্ধারিত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আবৃতির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চর্চা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77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618509" y="318655"/>
            <a:ext cx="7093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বিদায়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6904" y="5405689"/>
            <a:ext cx="5846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01"/>
            </a:avLst>
          </a:prstGeom>
          <a:gradFill>
            <a:gsLst>
              <a:gs pos="0">
                <a:schemeClr val="accent6">
                  <a:lumMod val="50000"/>
                </a:schemeClr>
              </a:gs>
              <a:gs pos="39000">
                <a:schemeClr val="accent4">
                  <a:lumMod val="50000"/>
                </a:schemeClr>
              </a:gs>
              <a:gs pos="72000">
                <a:srgbClr val="C00000"/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824" y="1283641"/>
            <a:ext cx="2816352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84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TAUR\Desktop\JONOSON\maaaa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580" y="653421"/>
            <a:ext cx="4301555" cy="285211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3" name="Picture 2" descr="C:\Users\Shawon\Desktop\New folder\war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58239" y="589939"/>
            <a:ext cx="4301256" cy="2831206"/>
          </a:xfrm>
          <a:prstGeom prst="rect">
            <a:avLst/>
          </a:prstGeom>
          <a:solidFill>
            <a:srgbClr val="FFFFFF">
              <a:shade val="85000"/>
            </a:srgbClr>
          </a:solidFill>
          <a:ln w="28575">
            <a:solidFill>
              <a:schemeClr val="tx1"/>
            </a:solidFill>
          </a:ln>
          <a:effectLst/>
        </p:spPr>
      </p:pic>
      <p:pic>
        <p:nvPicPr>
          <p:cNvPr id="5" name="Picture 3" descr="C:\Users\ATAUR\Desktop\JONOSON\bangladesh_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9708" y="3622631"/>
            <a:ext cx="4388427" cy="290167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002478" y="4664583"/>
            <a:ext cx="5451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ছবিগুলো দেখে কী বুঝতে পারলে ?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01"/>
            </a:avLst>
          </a:prstGeom>
          <a:gradFill>
            <a:gsLst>
              <a:gs pos="0">
                <a:schemeClr val="accent6">
                  <a:lumMod val="50000"/>
                </a:schemeClr>
              </a:gs>
              <a:gs pos="39000">
                <a:schemeClr val="accent4">
                  <a:lumMod val="50000"/>
                </a:schemeClr>
              </a:gs>
              <a:gs pos="72000">
                <a:srgbClr val="C00000"/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38797" y="4735845"/>
            <a:ext cx="6054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হয়েছিল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57451" y="4509032"/>
            <a:ext cx="55418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বিরুদ্ধে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জয়লাভ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করেছিলাম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87492" y="4786032"/>
            <a:ext cx="5015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করেছিলাম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02478" y="4664583"/>
            <a:ext cx="50638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397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9" grpId="1"/>
      <p:bldP spid="10" grpId="0"/>
      <p:bldP spid="10" grpId="1"/>
      <p:bldP spid="11" grpId="0"/>
      <p:bldP spid="11" grpId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07425" y="322811"/>
            <a:ext cx="5669280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840" dirty="0">
                <a:latin typeface="NikoshBAN" pitchFamily="2" charset="0"/>
                <a:cs typeface="NikoshBAN" pitchFamily="2" charset="0"/>
              </a:rPr>
              <a:t>আমাদের আজকের পাঠ </a:t>
            </a:r>
            <a:endParaRPr lang="en-US" sz="384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42160" y="4778119"/>
            <a:ext cx="62345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রৌদ্র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লেখে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জয়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5626" y="969519"/>
            <a:ext cx="7040748" cy="4010553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01"/>
            </a:avLst>
          </a:prstGeom>
          <a:gradFill>
            <a:gsLst>
              <a:gs pos="0">
                <a:schemeClr val="accent6">
                  <a:lumMod val="50000"/>
                </a:schemeClr>
              </a:gs>
              <a:gs pos="39000">
                <a:schemeClr val="accent4">
                  <a:lumMod val="50000"/>
                </a:schemeClr>
              </a:gs>
              <a:gs pos="72000">
                <a:srgbClr val="C00000"/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0206" y="5949591"/>
            <a:ext cx="9771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পড়বো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19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09763" y="2731695"/>
            <a:ext cx="10986655" cy="3304054"/>
            <a:chOff x="789873" y="2759404"/>
            <a:chExt cx="10986655" cy="3304054"/>
          </a:xfrm>
        </p:grpSpPr>
        <p:sp>
          <p:nvSpPr>
            <p:cNvPr id="6" name="TextBox 5"/>
            <p:cNvSpPr txBox="1"/>
            <p:nvPr/>
          </p:nvSpPr>
          <p:spPr>
            <a:xfrm>
              <a:off x="789873" y="2759404"/>
              <a:ext cx="96704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শোনাঃ১.২.১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উচ্চারিত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পঠিত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বাখ্য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কথা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মনোযোগ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সহকারে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শোনবে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89873" y="3642411"/>
              <a:ext cx="109866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বলাঃ২.১.১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প্রমিত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উচ্চারণে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ছন্দ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বজায়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রেখে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কবিতা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আবৃত্তি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89873" y="4529769"/>
              <a:ext cx="106815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পড়াঃ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২.২.২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পাঠ্যবইয়ের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কবিতা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সাবলীলভাবে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আবৃত্তি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83920" y="5417127"/>
              <a:ext cx="10058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লেখাঃ১.৫.১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পাঠে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ব্যবহৃত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শব্দ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দিয়ে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নতুন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নতুন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বাখ্য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লিখতে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62328" y="1844337"/>
            <a:ext cx="5340762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6074" y="458238"/>
            <a:ext cx="3214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01"/>
            </a:avLst>
          </a:prstGeom>
          <a:gradFill>
            <a:gsLst>
              <a:gs pos="0">
                <a:schemeClr val="accent6">
                  <a:lumMod val="50000"/>
                </a:schemeClr>
              </a:gs>
              <a:gs pos="39000">
                <a:schemeClr val="accent4">
                  <a:lumMod val="50000"/>
                </a:schemeClr>
              </a:gs>
              <a:gs pos="72000">
                <a:srgbClr val="C00000"/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29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01"/>
            </a:avLst>
          </a:prstGeom>
          <a:gradFill>
            <a:gsLst>
              <a:gs pos="0">
                <a:schemeClr val="accent6">
                  <a:lumMod val="50000"/>
                </a:schemeClr>
              </a:gs>
              <a:gs pos="39000">
                <a:schemeClr val="accent4">
                  <a:lumMod val="50000"/>
                </a:schemeClr>
              </a:gs>
              <a:gs pos="72000">
                <a:srgbClr val="C00000"/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945" y="1139928"/>
            <a:ext cx="8562109" cy="45392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19699" y="315330"/>
            <a:ext cx="2029692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41418" y="5795880"/>
            <a:ext cx="8035636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৯৯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পৃষ্টা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খো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লে আমার সাথে সরবে পড়।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78" y="2057792"/>
            <a:ext cx="1867442" cy="2484602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003" y="2057792"/>
            <a:ext cx="1918233" cy="255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38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307" y="259057"/>
            <a:ext cx="1720402" cy="1777629"/>
          </a:xfrm>
          <a:prstGeom prst="roundRect">
            <a:avLst>
              <a:gd name="adj" fmla="val 16667"/>
            </a:avLst>
          </a:prstGeom>
          <a:ln w="381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456134" y="683977"/>
            <a:ext cx="2585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59960" y="845036"/>
            <a:ext cx="2900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শামসুর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রাহমান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59727" y="2931284"/>
            <a:ext cx="5721927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নরসিংদী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জেলার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পাহারতলী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49880" y="5864485"/>
            <a:ext cx="8545214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২০০৬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১৭ই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আগস্ট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ঢাকায়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মৃত্যু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05837" y="2036686"/>
            <a:ext cx="1622303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05837" y="2907194"/>
            <a:ext cx="2230581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পৈতৃক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নিবাসঃ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2254" y="4991064"/>
            <a:ext cx="1814945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পেশাঃ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21650" y="3930868"/>
            <a:ext cx="3077793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ছোটদের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রচনাঃ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69861" y="5807592"/>
            <a:ext cx="2078880" cy="64633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মৃত্যুঃ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Frame 1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01"/>
            </a:avLst>
          </a:prstGeom>
          <a:gradFill>
            <a:gsLst>
              <a:gs pos="0">
                <a:schemeClr val="accent6">
                  <a:lumMod val="50000"/>
                </a:schemeClr>
              </a:gs>
              <a:gs pos="39000">
                <a:schemeClr val="accent4">
                  <a:lumMod val="50000"/>
                </a:schemeClr>
              </a:gs>
              <a:gs pos="72000">
                <a:srgbClr val="C00000"/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41349" y="3668806"/>
            <a:ext cx="6926913" cy="120032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এলাটিং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বেলাটিং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”, “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ভানলে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কুঁড়ো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দেবো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”, “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স্মৃতির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শহর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09619" y="2170164"/>
            <a:ext cx="8585475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১৯২৯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২৩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অক্টোবর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পুরনো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ঢাকার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মাহুতটুলিতে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91259" y="5048780"/>
            <a:ext cx="7862455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দীর্ঘদিন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সাংবাদিকতা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পেশায়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নিয়োজিত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012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" grpId="0" animBg="1"/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397" y="498763"/>
            <a:ext cx="7633855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46"/>
          <a:stretch/>
        </p:blipFill>
        <p:spPr>
          <a:xfrm>
            <a:off x="4360578" y="1335053"/>
            <a:ext cx="3027495" cy="35833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57397" y="5347855"/>
            <a:ext cx="7633855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হয়েছিল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01"/>
            </a:avLst>
          </a:prstGeom>
          <a:gradFill>
            <a:gsLst>
              <a:gs pos="0">
                <a:schemeClr val="accent6">
                  <a:lumMod val="50000"/>
                </a:schemeClr>
              </a:gs>
              <a:gs pos="39000">
                <a:schemeClr val="accent4">
                  <a:lumMod val="50000"/>
                </a:schemeClr>
              </a:gs>
              <a:gs pos="72000">
                <a:srgbClr val="C00000"/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96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01"/>
            </a:avLst>
          </a:prstGeom>
          <a:gradFill>
            <a:gsLst>
              <a:gs pos="0">
                <a:schemeClr val="accent6">
                  <a:lumMod val="50000"/>
                </a:schemeClr>
              </a:gs>
              <a:gs pos="39000">
                <a:schemeClr val="accent4">
                  <a:lumMod val="50000"/>
                </a:schemeClr>
              </a:gs>
              <a:gs pos="72000">
                <a:srgbClr val="C00000"/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94242" y="333678"/>
            <a:ext cx="6719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আবৃত্তি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কবিতাংশ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654" y="1212273"/>
            <a:ext cx="7994074" cy="47671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148" y="344531"/>
            <a:ext cx="2443703" cy="325130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85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409</Words>
  <Application>Microsoft Office PowerPoint</Application>
  <PresentationFormat>Widescreen</PresentationFormat>
  <Paragraphs>87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42</cp:revision>
  <dcterms:created xsi:type="dcterms:W3CDTF">2021-02-03T07:59:00Z</dcterms:created>
  <dcterms:modified xsi:type="dcterms:W3CDTF">2021-02-08T06:03:05Z</dcterms:modified>
</cp:coreProperties>
</file>