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81" r:id="rId3"/>
    <p:sldId id="257" r:id="rId4"/>
    <p:sldId id="258" r:id="rId5"/>
    <p:sldId id="287" r:id="rId6"/>
    <p:sldId id="288" r:id="rId7"/>
    <p:sldId id="289" r:id="rId8"/>
    <p:sldId id="290" r:id="rId9"/>
    <p:sldId id="291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B10F92"/>
    <a:srgbClr val="B40C9C"/>
    <a:srgbClr val="F959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2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533400"/>
            <a:ext cx="4191000" cy="6324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থার্মিস্টর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থার্মোকাপল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Content Placeholder 5" descr="22832207103120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9530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36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60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বিষয়- পদার্থবিজ্ঞান</a:t>
            </a:r>
            <a:endParaRPr lang="en-US" sz="2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১ম ;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গতিবিদ্যা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LTAF MAH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95800" cy="464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3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তাপগতিবিদ্য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তাপগতীয়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প্রক্রিয়াব্যাখ্যা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tenor 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49530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তাপগতিাবদ্যা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28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ত্রৈধবিন্দুঃ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সাম্যাবস্থায়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ত্রৈধবিন্দু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সিস্টেমঃ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আবেষ্টনী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পরসাণু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তাপগতীয়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সিস্টেমঃ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সিস্টেমঃ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959F9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endParaRPr lang="en-US" sz="3200" dirty="0">
              <a:solidFill>
                <a:srgbClr val="F959F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তাপগতিবিদ্যা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থার্মিস্টারঃ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সুবেদী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থার্মিস্টার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থার্মোকাপলঃ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সংযোগস্থলদ্বয়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তড়িচ্চালক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থার্মোকাপল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পাইরোমিটারঃ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পাইরোমিটার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পাইরোমিট্রি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just"/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তাপগতিবিদ্যার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তাপগতীয়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প্রক্রিয়াঃ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প্রক্রিয়াঃ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প্রক্রিয়াধীন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বর্জন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প্রক্রিয়ায়কে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209800"/>
            <a:ext cx="1400175" cy="4762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953000"/>
            <a:ext cx="153352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সমোষ্ণ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Content Placeholder 19" descr="thermodynamic proc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রুদ্ধতাপীয়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rinda" pitchFamily="34" charset="0"/>
                <a:ea typeface="Times New Roman" pitchFamily="18" charset="0"/>
                <a:cs typeface="Vrinda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Content Placeholder 19" descr="Adiabatic proces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88" y="838200"/>
            <a:ext cx="9094612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438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স্বাগতম আজকের পাঠে</vt:lpstr>
      <vt:lpstr>Slide 2</vt:lpstr>
      <vt:lpstr>পাঠ পরিচিতি</vt:lpstr>
      <vt:lpstr>তাপগতিবিদ্যা</vt:lpstr>
      <vt:lpstr>তাপগতিবিদ্যা</vt:lpstr>
      <vt:lpstr>তাপগতিবিদ্যা</vt:lpstr>
      <vt:lpstr>তাপগতিবিদ্যার বিভিন্ন তাপগতীয় প্রক্রিয়া</vt:lpstr>
      <vt:lpstr>সমোষ্ণ প্রক্রিয়া</vt:lpstr>
      <vt:lpstr>রুদ্ধতাপীয় প্রক্রিয়া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462</cp:revision>
  <dcterms:created xsi:type="dcterms:W3CDTF">2006-08-16T00:00:00Z</dcterms:created>
  <dcterms:modified xsi:type="dcterms:W3CDTF">2021-01-03T12:30:06Z</dcterms:modified>
</cp:coreProperties>
</file>