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2" r:id="rId3"/>
    <p:sldId id="284" r:id="rId4"/>
    <p:sldId id="310" r:id="rId5"/>
    <p:sldId id="261" r:id="rId6"/>
    <p:sldId id="262" r:id="rId7"/>
    <p:sldId id="291" r:id="rId8"/>
    <p:sldId id="292" r:id="rId9"/>
    <p:sldId id="293" r:id="rId10"/>
    <p:sldId id="294" r:id="rId11"/>
    <p:sldId id="295" r:id="rId12"/>
    <p:sldId id="296" r:id="rId13"/>
    <p:sldId id="299" r:id="rId14"/>
    <p:sldId id="297" r:id="rId15"/>
    <p:sldId id="298" r:id="rId16"/>
    <p:sldId id="300" r:id="rId17"/>
    <p:sldId id="285" r:id="rId18"/>
    <p:sldId id="286" r:id="rId19"/>
    <p:sldId id="301" r:id="rId20"/>
    <p:sldId id="302" r:id="rId21"/>
    <p:sldId id="303" r:id="rId22"/>
    <p:sldId id="304" r:id="rId23"/>
    <p:sldId id="305" r:id="rId24"/>
    <p:sldId id="306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5C57-5207-4437-B428-9ED91B760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B6476-2412-4457-8409-95DA4B7D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E9EA-334A-4A7D-8374-74C8645E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9DC0-2298-47BA-A4E3-1FB6D04F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8BF64-A870-49BB-8C7E-5E5E8379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9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2979-580C-4337-ACD0-C1ED47E0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75408-A3A4-4330-B159-C955FE32E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7E41-4EFA-4179-9DFC-F4EBB64E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8E8B-B0E3-48B5-B981-78A1DD1C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7FE2-5B5B-4716-8C05-46ED01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D6810-C37D-4579-9419-7DBC6ACC1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74370-FE9D-4EF2-AA25-2B6352282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01A9C-6FEF-4202-B614-466A87FD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5927-3765-4D41-BD0F-AFFEDEE5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5EC0-2E35-4BD7-9A9A-48C3964F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ED9A3-65C5-4EDC-B18A-A043FD3C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233B-C6E5-4201-B99D-BE599C8D2EF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3F6A1-C8A2-4848-8B01-13CC2C07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688" y="6454775"/>
            <a:ext cx="7097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BE576-D2EE-4943-A55C-A94B7C59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6DC4-8F50-4CD4-8AA6-ECAED5E65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8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57C3-52CE-49DC-8094-9C401CE3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4FE1-5AA0-42B2-A323-DE81BC24F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47954-8BA6-4339-BE08-6E658440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F6AB-2C40-4ACB-8973-7A6797CC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0912-316F-4F95-9CB0-FFFE69B5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DF41-A30B-4635-BCE9-44915060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1BFF1-C521-447F-BBCA-936BFA1C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B153-A061-40A3-B215-88CAEB7B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BA32D-B77A-45CC-95C9-2E8361CB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9638-AB70-413D-A30D-98A5EC7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193F-72C1-480C-A967-283FBCED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CE0C-02AB-4547-98F7-0352EF78E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45BA4-6E6B-46EC-96CE-EC7FDC726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EB468-6062-4D42-A63D-42F1CD2F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E6EDD-426E-4992-B8F9-F5AA7197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DEBF4-2515-4467-99E4-5B1AB9C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7B07-1C18-4B6D-A6BF-015C93B0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32B41-7596-4C72-8345-57DD8A67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FD252-8CC0-4D44-AE09-3BE1834F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A2E4A-E9A9-4511-B4D0-0134168FD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F3394-31BB-4AC8-8C07-BD7D281F3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BDFEF-0E69-4A41-836D-E7B041FE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068C1-5D87-44C1-9515-40908217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571EF-B3D4-45CA-B1CE-974486D3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D8F-2381-43CC-A818-99C74852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40EF3-974C-4925-9F55-5FC2F6EF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6AC1-2EC0-4164-A11E-B6A8022C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B1379-F963-4297-8479-A4CBCB47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29E9F-55BF-4C53-9A7C-E7C5E26A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3364C-05A4-4C61-955C-351B6193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D94C-AFF2-4DF8-9E2B-36E1311F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245E-0C66-47EA-8FD1-D187B179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3A43-8F17-448E-A6B1-C4590C5F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30FE5-6BFE-4435-9499-38FC2CB0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DCA1D-3808-4D4E-AA3B-51B9D2CA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9B579-236F-49A8-A5AB-72C34369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1D5F9-8788-4227-8ED9-F060B30A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4496-0AFB-438D-AC04-8EDC35D5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E4F7A-13EB-4A09-81C2-0186A4389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90B14-AD8B-4165-A3E5-2F1D398D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A2689-B9E1-46CB-8A71-85EDEDD4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1D6A-5CEB-4237-B84C-85935FAF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CE85-D5A2-4356-8AA1-7410A1A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E364C-8C44-4E8E-B0BB-B4342E4C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07694-2158-4CCE-BECD-5E71B9D54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B715-3EDB-4C71-986B-F4AB5F071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CD19-CE94-4942-94A9-A907D28E545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4611-6368-4B56-81A7-E8825542A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BC04-8206-4020-BBD5-254B48E2A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1896-1258-43F3-AD09-C188EAF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">
            <a:extLst>
              <a:ext uri="{FF2B5EF4-FFF2-40B4-BE49-F238E27FC236}">
                <a16:creationId xmlns:a16="http://schemas.microsoft.com/office/drawing/2014/main" id="{D52AC002-F434-4538-B02E-93113CB4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379828"/>
            <a:ext cx="11741426" cy="61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7B7E4-623E-40C9-9DD6-7A04DCA0F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1168400"/>
            <a:ext cx="1021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সংখ্যার মান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চ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হ্ন বা অংকসমূহের পজিশন বা অবস্থানের উপর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 না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F9A4D-5703-43E4-948C-D2692C6BC156}"/>
              </a:ext>
            </a:extLst>
          </p:cNvPr>
          <p:cNvSpPr/>
          <p:nvPr/>
        </p:nvSpPr>
        <p:spPr>
          <a:xfrm>
            <a:off x="441325" y="527050"/>
            <a:ext cx="54943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28714-277B-4183-B2B5-A30F7979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1897063"/>
            <a:ext cx="1031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প্রাচীন পদ্ধতি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 বিকাশের পূর্বে মানুষ গণনা বা হিসাব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নিকাশের জন্য এই পদ্ধতি ব্যবহার করত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এই পদ্ধতিতে গণনা বা হিসাব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নিকাশের কাজ করা হতো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চিহ্ন বা প্রতীকের মাধ্যমে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7B005-3803-49C4-8AD5-804F35E1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680" y="5590381"/>
            <a:ext cx="97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alt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DC632-15CF-4A50-B5C5-27FD8EBCC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3" y="3860800"/>
            <a:ext cx="17764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6BEE03-CCEC-491C-9E0C-347D55C6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590381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alt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8A5F0-FFDC-4013-B21A-E508FB568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863975"/>
            <a:ext cx="14382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859DF-68D9-4FD9-B514-0D8110FFB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15" y="3860800"/>
            <a:ext cx="20367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C354F0-AA72-4BC6-97FC-B783F6917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21" y="551587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alt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844093-C3C4-465B-A894-20EF071FA3BC}"/>
              </a:ext>
            </a:extLst>
          </p:cNvPr>
          <p:cNvSpPr/>
          <p:nvPr/>
        </p:nvSpPr>
        <p:spPr>
          <a:xfrm>
            <a:off x="469900" y="3001963"/>
            <a:ext cx="97488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A4B31-7ACB-40B1-998D-E6A8CEF9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9" y="4003951"/>
            <a:ext cx="4070350" cy="26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415B5501-50F4-470C-A0DD-2027E1683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800100"/>
            <a:ext cx="5454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4A123B-1EE7-4394-8202-844B95B6FCE7}"/>
              </a:ext>
            </a:extLst>
          </p:cNvPr>
          <p:cNvSpPr/>
          <p:nvPr/>
        </p:nvSpPr>
        <p:spPr>
          <a:xfrm>
            <a:off x="257175" y="215900"/>
            <a:ext cx="99758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07454-37B2-4165-917B-768B5404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1144588"/>
            <a:ext cx="54546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প্রতীক বা অংকগুলোর পজিশন বা অবস্থান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 পায় না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অংকগুলোর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স্থানীয় মান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অংকটির নিজস্ব মানের উপর ভিত্তি করে হিসাব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যুগে ব্যবহৃত হায়ারোগ্লিফিক্স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Hieroglyphics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একটি নন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পদ্ধতির উদাহরণ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0217F-13B2-498D-BFB1-098B8AFB4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222750"/>
            <a:ext cx="60960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603CF7-284A-4A25-976B-8F3FD285FADB}"/>
              </a:ext>
            </a:extLst>
          </p:cNvPr>
          <p:cNvSpPr/>
          <p:nvPr/>
        </p:nvSpPr>
        <p:spPr>
          <a:xfrm>
            <a:off x="5989638" y="4735513"/>
            <a:ext cx="365125" cy="182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73F43-A647-43FE-8A8D-222A3180C033}"/>
              </a:ext>
            </a:extLst>
          </p:cNvPr>
          <p:cNvSpPr/>
          <p:nvPr/>
        </p:nvSpPr>
        <p:spPr>
          <a:xfrm>
            <a:off x="6602413" y="4741863"/>
            <a:ext cx="365125" cy="182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29CF2-A2CF-4230-9C31-AE44EBEB1E12}"/>
              </a:ext>
            </a:extLst>
          </p:cNvPr>
          <p:cNvSpPr/>
          <p:nvPr/>
        </p:nvSpPr>
        <p:spPr>
          <a:xfrm>
            <a:off x="7288213" y="4749800"/>
            <a:ext cx="365125" cy="182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AB16B9-E919-4FDE-AA25-6C33AA3931EC}"/>
              </a:ext>
            </a:extLst>
          </p:cNvPr>
          <p:cNvSpPr/>
          <p:nvPr/>
        </p:nvSpPr>
        <p:spPr>
          <a:xfrm>
            <a:off x="7991475" y="4741863"/>
            <a:ext cx="366713" cy="182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AA447-13A0-4DBB-AAF3-84DAE8585565}"/>
              </a:ext>
            </a:extLst>
          </p:cNvPr>
          <p:cNvSpPr/>
          <p:nvPr/>
        </p:nvSpPr>
        <p:spPr>
          <a:xfrm>
            <a:off x="8736013" y="4749800"/>
            <a:ext cx="457200" cy="182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8951DC-8232-4A67-9DA1-03C18062D48D}"/>
              </a:ext>
            </a:extLst>
          </p:cNvPr>
          <p:cNvSpPr/>
          <p:nvPr/>
        </p:nvSpPr>
        <p:spPr>
          <a:xfrm>
            <a:off x="9478963" y="4741863"/>
            <a:ext cx="549275" cy="182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C497C-48FB-407B-BC85-1033F8B4B888}"/>
              </a:ext>
            </a:extLst>
          </p:cNvPr>
          <p:cNvSpPr/>
          <p:nvPr/>
        </p:nvSpPr>
        <p:spPr>
          <a:xfrm>
            <a:off x="10244138" y="4749800"/>
            <a:ext cx="639762" cy="182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6C8017-C5FC-4463-9699-F1BA49706A21}"/>
              </a:ext>
            </a:extLst>
          </p:cNvPr>
          <p:cNvSpPr/>
          <p:nvPr/>
        </p:nvSpPr>
        <p:spPr>
          <a:xfrm>
            <a:off x="11037888" y="4741863"/>
            <a:ext cx="731837" cy="182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C93883-306B-4F09-A26B-F6DD6AC5916C}"/>
              </a:ext>
            </a:extLst>
          </p:cNvPr>
          <p:cNvSpPr/>
          <p:nvPr/>
        </p:nvSpPr>
        <p:spPr>
          <a:xfrm>
            <a:off x="195263" y="290513"/>
            <a:ext cx="5988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CC65C12C-E321-41A1-99F2-F7C2B1AC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801688"/>
            <a:ext cx="1071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সংখ্যার মান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চ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হ্ন বা অংকসমূহের পজিশন বা অবস্থানের উপর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পজি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শনাল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পদ্ধতি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5F88E-8695-42BB-8AF5-FAFB29C8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631950"/>
            <a:ext cx="11296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চিহ্ন বা অংকসমূহের পজিশন বা অবস্থানের উপর ভিত্তি 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ধরনের সংখ্যা পদ্ধতিতে সংখ্যার মান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করা হয়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অংকের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(সংখ্যার)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ভিন্ন ভিন্ন মান বহন 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AEE82B-E252-4F18-93AB-2EF143412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425700"/>
            <a:ext cx="1071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Radix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E86334-4478-4300-B128-186430A5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906713"/>
            <a:ext cx="1105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Radix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খ্যাকে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পূর্ণাংশ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E9F147-E061-41A9-8B70-1CB4B7AA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4356100"/>
            <a:ext cx="1071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পদ্ধতিতে ব্যবহৃত মৌলিক সংখ্যা নির্দেশকারী মোট চিহ্ন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অংক বা সংখ্যাকে সংখ্যা পদ্ধতির বেজ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(Base)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ভিত্তি বলা হয়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hi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অন্যকথায়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সংখ্যা পদ্ধতিতে ব্যবহৃত মৌলিক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নির্দেশকারী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বা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চিহ্নের সমষ্টিকে ঐ সংখ্যা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বেজ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(Base)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ভিত্তি বল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hi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39D3D-D6C1-4CA9-9DBC-B7EE477C5DFC}"/>
              </a:ext>
            </a:extLst>
          </p:cNvPr>
          <p:cNvSpPr/>
          <p:nvPr/>
        </p:nvSpPr>
        <p:spPr>
          <a:xfrm>
            <a:off x="433388" y="3832225"/>
            <a:ext cx="319563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77790-A930-4A9D-96B0-F42B864AD836}"/>
              </a:ext>
            </a:extLst>
          </p:cNvPr>
          <p:cNvSpPr/>
          <p:nvPr/>
        </p:nvSpPr>
        <p:spPr>
          <a:xfrm>
            <a:off x="198438" y="254000"/>
            <a:ext cx="6066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32E3CAAE-899E-429C-A530-B2DB7D97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303338"/>
            <a:ext cx="32432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BE2C41C-99E7-45D0-B4B6-B9AD48D4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2" y="581024"/>
            <a:ext cx="2674109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12EE65A-5B46-465A-8A77-D72769E8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151313"/>
            <a:ext cx="32432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CC4372-66EA-4E83-BCA4-9493E068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895725"/>
            <a:ext cx="29622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A50032-7028-46E7-9A8E-9853FBA9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1511300"/>
            <a:ext cx="1135062" cy="554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7F4EDF-7956-4BD5-B3A6-66B96BE1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4998244"/>
            <a:ext cx="922337" cy="554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endParaRPr lang="en-US" altLang="en-US" sz="3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B5485-891B-456D-88FD-2B215B1F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835" y="1582738"/>
            <a:ext cx="1077913" cy="5540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endParaRPr lang="en-US" altLang="en-US" sz="3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62FC7-F6CF-4CF0-A0CC-BCC24C2A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36" y="4633912"/>
            <a:ext cx="1897063" cy="5540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endParaRPr lang="en-US" altLang="en-US" sz="3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B5B74D-0CD8-4C83-A9A9-BE8C6D53C6D1}"/>
              </a:ext>
            </a:extLst>
          </p:cNvPr>
          <p:cNvSpPr/>
          <p:nvPr/>
        </p:nvSpPr>
        <p:spPr>
          <a:xfrm>
            <a:off x="441325" y="527050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C305FFD-2865-4D1A-86B9-C8522F58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1260475"/>
            <a:ext cx="10372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(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০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(শুন্য)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(এক)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 বলে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24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DFE46-7AC5-429F-A9C8-25A55E3E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990725"/>
            <a:ext cx="103711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পদ্ধতিতে যেহেতু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(শুন্য) এবং ১ (এক) এই ২(দুই)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 বা চিহ্ন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তাই 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বেজ 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(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উনিশ শতকের মাঝামাঝি সময়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 গণিতবিদ জর্জ বুল</a:t>
            </a:r>
            <a:r>
              <a:rPr lang="hi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 উদ্ধাব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	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 বুলকে বাইনারি সংখ্যা পদ্ধতির প্রবর্তক হিসেবে বিবেচনা করা হয়</a:t>
            </a:r>
            <a:r>
              <a:rPr lang="hi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D89D7-8E0C-4318-8AD4-47BFEFEF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3589338"/>
            <a:ext cx="10175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 সবচেয়ে সরলতম সংখ্যা পদ্ধতি</a:t>
            </a:r>
            <a:r>
              <a:rPr lang="hi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০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(শুন্য)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বিদ্যুতের অনুপস্থিতি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(এক)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বিদ্যুতের উপস্থিতি হিসেবে গণ্য করা হয়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মেশিনের জন্য সহজেই বোধগম্য হয়</a:t>
            </a:r>
            <a:r>
              <a:rPr lang="hi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24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7874F-BBEB-4159-AD1A-68AEB1A3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4748213"/>
            <a:ext cx="1017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কারণে কম্পিউটারের অভ্যন্তরীণ সকল কর্মকান্ডে বাইনারি সংখ্যা পদ্ধতি ব্যবহার করা হয়</a:t>
            </a:r>
            <a:r>
              <a:rPr lang="hi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4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E0BF1-9397-420F-AC71-49A67297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5626100"/>
            <a:ext cx="89630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দুই চিহৃ বা মৌলিক প্রতিক ব্যবহার করা হয় বলে এর বেজ ২ হচ্ছে ২ (দুই) 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428534-DB2C-45E5-B59C-A885A5F5D9CD}"/>
              </a:ext>
            </a:extLst>
          </p:cNvPr>
          <p:cNvSpPr/>
          <p:nvPr/>
        </p:nvSpPr>
        <p:spPr>
          <a:xfrm>
            <a:off x="441325" y="527050"/>
            <a:ext cx="3797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4DF011D7-7CCE-475A-90DC-97704ECA2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111250"/>
            <a:ext cx="1073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Octa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৮টি(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,১,২,৩,৪,৫,৬,৭)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পদ্ধতি বলে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7FDBF2DB-A4D3-474D-A459-A9849F73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943100"/>
            <a:ext cx="10764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০(শুন্য) থেকে ৭(সাত) পর্যন্ত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(আট)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(সংখ্যা)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 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E625C0-E31E-4E7C-AE47-516DA6BA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3200400"/>
            <a:ext cx="10555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১০টি(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,১,২,৩,৪,৫,৬,৭,৮,৯)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ডেসিম্যাল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ভিক্তিক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পদ্ধতি বলে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 পদ্ধতিতে ০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(শুন্য)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৯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(নয়)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(দশ) টি প্রতিক বা চিহ্ন (সংখ্যা)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এর বেজ (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34D65-DAAA-4500-A036-F92F049E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373563"/>
            <a:ext cx="10329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 ভারতে সর্বপ্রথম দশমিক সংখ্যা পদ্ধতির ব্যবহার শুরু হয়েছিল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প্রতিনিয়ত সংখ্যা উপস্থাপন ও হিসাব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নিকাশের জন্য সাধারণত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 পদ্ধতি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C8DD0-947E-48F0-B225-583D825C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181600"/>
            <a:ext cx="9204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 আর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এই সংখ্যা পদ্ধতির প্রচলন করায় অনেকে এটিকে আরবি সংখ্যা পদ্ধতি নামেও অভিহিত করেন</a:t>
            </a:r>
            <a:r>
              <a:rPr lang="hi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9790B-7E74-45CA-A4B4-F1F2788AE258}"/>
              </a:ext>
            </a:extLst>
          </p:cNvPr>
          <p:cNvSpPr/>
          <p:nvPr/>
        </p:nvSpPr>
        <p:spPr>
          <a:xfrm>
            <a:off x="593725" y="2676525"/>
            <a:ext cx="3946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C6DACAB-1A70-4624-9368-C448BA175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904875"/>
            <a:ext cx="105029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Hexa 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 এবং Decimal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10। hexadecimal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16।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(ষোল) টি ভিন্ন ভিন্ন প্রতিক বা চিহ্নঃ-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৮, ৯,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তাকে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hi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4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2554287-0F5E-42F5-A455-26FDE1A8C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993900"/>
            <a:ext cx="10502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(শুন্য) থেকে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(এফ) পর্যন্ত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(ষোল)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(সংখ্যা)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হলো</a:t>
            </a:r>
            <a:r>
              <a:rPr lang="bn-BD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-১৬</a:t>
            </a:r>
            <a:r>
              <a:rPr lang="en-US" alt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ABFE6-93A2-4F97-BB07-14D998A1D657}"/>
              </a:ext>
            </a:extLst>
          </p:cNvPr>
          <p:cNvSpPr/>
          <p:nvPr/>
        </p:nvSpPr>
        <p:spPr>
          <a:xfrm>
            <a:off x="288925" y="319088"/>
            <a:ext cx="4958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290E2-765B-491C-9C14-6203CF0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6013"/>
            <a:ext cx="86312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1AE40F-6D69-4FE9-9C1B-0DAE7AE57196}"/>
              </a:ext>
            </a:extLst>
          </p:cNvPr>
          <p:cNvSpPr/>
          <p:nvPr/>
        </p:nvSpPr>
        <p:spPr>
          <a:xfrm>
            <a:off x="466725" y="3082925"/>
            <a:ext cx="51085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4B23753-6DBC-4645-8A48-FC936E7C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692400"/>
            <a:ext cx="9148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F2D0875-FAF0-42FF-AAE9-8FB33399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302000"/>
            <a:ext cx="9163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31E0DC-1E6A-494E-AFDB-D8C9F0D7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895725"/>
            <a:ext cx="91424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54E0945-80F5-45EC-9CB1-DBAC935F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430713"/>
            <a:ext cx="91455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668CECDE-F99A-4A70-AEAD-15C3704D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5900738"/>
            <a:ext cx="91487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40DDCB-514E-40D0-8FFD-EED33119F8EC}"/>
              </a:ext>
            </a:extLst>
          </p:cNvPr>
          <p:cNvSpPr/>
          <p:nvPr/>
        </p:nvSpPr>
        <p:spPr>
          <a:xfrm>
            <a:off x="288925" y="319088"/>
            <a:ext cx="4267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CA653-3C02-498E-B74E-C0FF9AFD080F}"/>
              </a:ext>
            </a:extLst>
          </p:cNvPr>
          <p:cNvSpPr/>
          <p:nvPr/>
        </p:nvSpPr>
        <p:spPr>
          <a:xfrm>
            <a:off x="1460500" y="1033463"/>
            <a:ext cx="9085263" cy="1163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বোঝানোর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ভিত্তিকে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সাবস্ক্রিপ্ট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F3839-8DB5-4164-A95F-2D308E19EB90}"/>
              </a:ext>
            </a:extLst>
          </p:cNvPr>
          <p:cNvSpPr/>
          <p:nvPr/>
        </p:nvSpPr>
        <p:spPr>
          <a:xfrm>
            <a:off x="1854200" y="4945063"/>
            <a:ext cx="8801100" cy="1036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baseline="-2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লিখেও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BF1B83A-7D36-485F-A483-883239AA82A6}"/>
              </a:ext>
            </a:extLst>
          </p:cNvPr>
          <p:cNvSpPr/>
          <p:nvPr/>
        </p:nvSpPr>
        <p:spPr>
          <a:xfrm>
            <a:off x="4100513" y="117475"/>
            <a:ext cx="5218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95411A-AF71-4412-92C6-82D7A1F10E6F}"/>
              </a:ext>
            </a:extLst>
          </p:cNvPr>
          <p:cNvSpPr/>
          <p:nvPr/>
        </p:nvSpPr>
        <p:spPr>
          <a:xfrm>
            <a:off x="233363" y="446088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52C11-2E13-4161-B7C3-108B891B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485900"/>
            <a:ext cx="4953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BA887-A65E-46DF-BBE6-866AE0952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485900"/>
            <a:ext cx="3270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38A692-442F-478A-A667-5CE979EF207E}"/>
              </a:ext>
            </a:extLst>
          </p:cNvPr>
          <p:cNvCxnSpPr/>
          <p:nvPr/>
        </p:nvCxnSpPr>
        <p:spPr>
          <a:xfrm flipV="1">
            <a:off x="806450" y="1828800"/>
            <a:ext cx="63658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EB0E11-34C7-41EA-A17E-0CED851A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1485900"/>
            <a:ext cx="3889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BE89CF-3D04-4B48-AD84-DAAA5649DDED}"/>
              </a:ext>
            </a:extLst>
          </p:cNvPr>
          <p:cNvCxnSpPr/>
          <p:nvPr/>
        </p:nvCxnSpPr>
        <p:spPr>
          <a:xfrm flipV="1">
            <a:off x="806450" y="1758950"/>
            <a:ext cx="1708150" cy="1003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65F94B-E864-4AD3-A972-F55388EB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1485900"/>
            <a:ext cx="35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9EAACA-2D53-46FA-AC9E-7ADF2E5B2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1485900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989FF2-742C-4482-A795-EA7C643F0805}"/>
              </a:ext>
            </a:extLst>
          </p:cNvPr>
          <p:cNvCxnSpPr/>
          <p:nvPr/>
        </p:nvCxnSpPr>
        <p:spPr>
          <a:xfrm flipV="1">
            <a:off x="811213" y="1685925"/>
            <a:ext cx="2630487" cy="1562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7ED569B-EA59-4C42-BCEE-ADFF28A9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485900"/>
            <a:ext cx="35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0184B6-1C4D-456C-983B-3660CBF3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485900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7AEDDB-DE94-4F7A-9E5B-E8ACF6C1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1444625"/>
            <a:ext cx="33178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627EE-2C19-471D-97E9-F638F513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1444625"/>
            <a:ext cx="33178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6C623-DB56-4249-8A1E-7A2D1C73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1387475"/>
            <a:ext cx="333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58D9E5-8A4B-4418-92BD-5F29FC37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1387475"/>
            <a:ext cx="333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1234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8971BD-CA37-423A-B6E6-FECF57BD55BE}"/>
              </a:ext>
            </a:extLst>
          </p:cNvPr>
          <p:cNvSpPr/>
          <p:nvPr/>
        </p:nvSpPr>
        <p:spPr>
          <a:xfrm>
            <a:off x="1458913" y="1377950"/>
            <a:ext cx="658812" cy="704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6A742F-C3D0-4D8F-AB02-366508D7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162051"/>
            <a:ext cx="2055813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altLang="en-US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endParaRPr lang="en-US" altLang="en-US" sz="1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7E9CAB-AA3D-49AF-8481-12D38EC569AA}"/>
              </a:ext>
            </a:extLst>
          </p:cNvPr>
          <p:cNvCxnSpPr>
            <a:stCxn id="29" idx="6"/>
          </p:cNvCxnSpPr>
          <p:nvPr/>
        </p:nvCxnSpPr>
        <p:spPr>
          <a:xfrm flipV="1">
            <a:off x="2117725" y="1684338"/>
            <a:ext cx="3876675" cy="4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A46F70A-2E36-4981-A5B8-333AB302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87475"/>
            <a:ext cx="6207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6D5911-E75C-429F-997C-2BAC16CA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390650"/>
            <a:ext cx="3317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5B05F4-0952-45F0-A7F0-0BD11DE51ED7}"/>
              </a:ext>
            </a:extLst>
          </p:cNvPr>
          <p:cNvSpPr/>
          <p:nvPr/>
        </p:nvSpPr>
        <p:spPr>
          <a:xfrm>
            <a:off x="1471613" y="1911350"/>
            <a:ext cx="658812" cy="704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307128-F76B-4162-8B49-FA420FC5A769}"/>
              </a:ext>
            </a:extLst>
          </p:cNvPr>
          <p:cNvCxnSpPr/>
          <p:nvPr/>
        </p:nvCxnSpPr>
        <p:spPr>
          <a:xfrm flipV="1">
            <a:off x="2117725" y="1700213"/>
            <a:ext cx="516255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73CE866-A5CC-474F-9CE3-087B47F5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377950"/>
            <a:ext cx="6207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F5AFE5-A4C3-4968-8AB6-09EEC13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387475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36CBEE-E069-4B2A-B276-2DFBF281833F}"/>
              </a:ext>
            </a:extLst>
          </p:cNvPr>
          <p:cNvSpPr/>
          <p:nvPr/>
        </p:nvSpPr>
        <p:spPr>
          <a:xfrm>
            <a:off x="4100513" y="117475"/>
            <a:ext cx="5218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462CF-C072-4807-89B6-A61D16A96678}"/>
              </a:ext>
            </a:extLst>
          </p:cNvPr>
          <p:cNvSpPr/>
          <p:nvPr/>
        </p:nvSpPr>
        <p:spPr>
          <a:xfrm>
            <a:off x="233363" y="446088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6C4D7-AA03-4C4B-956E-127C9079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485900"/>
            <a:ext cx="495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C5123-700A-45D4-AB0A-C8965717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485900"/>
            <a:ext cx="327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40CCAA-F13A-434F-AC00-4284192D7A12}"/>
              </a:ext>
            </a:extLst>
          </p:cNvPr>
          <p:cNvCxnSpPr/>
          <p:nvPr/>
        </p:nvCxnSpPr>
        <p:spPr>
          <a:xfrm flipV="1">
            <a:off x="806450" y="1828800"/>
            <a:ext cx="63658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05637D-EB3E-4336-AF56-529F8C2C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1485900"/>
            <a:ext cx="388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240D53-051F-4FE2-A6E5-A52046EA58C7}"/>
              </a:ext>
            </a:extLst>
          </p:cNvPr>
          <p:cNvCxnSpPr/>
          <p:nvPr/>
        </p:nvCxnSpPr>
        <p:spPr>
          <a:xfrm flipV="1">
            <a:off x="806450" y="1758950"/>
            <a:ext cx="1708150" cy="1003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F80E1B-AF5D-4CFF-9D58-720700B1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1485900"/>
            <a:ext cx="35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D37E0-DFEA-44C6-A4E5-529B7C34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1485900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BF17BC-7FA0-45F0-B72C-ED2BDEE4D84C}"/>
              </a:ext>
            </a:extLst>
          </p:cNvPr>
          <p:cNvCxnSpPr/>
          <p:nvPr/>
        </p:nvCxnSpPr>
        <p:spPr>
          <a:xfrm flipV="1">
            <a:off x="811213" y="1685925"/>
            <a:ext cx="2630487" cy="1562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106095-BE48-4E74-BEB3-E0BE1EEF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485900"/>
            <a:ext cx="35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51311-E16A-419C-B987-906A3ECC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485900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E51CCD-61D7-4917-9284-A68A19F4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1444625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BFFA6E-E1EA-44AE-B9BC-ACF6AFD3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1444625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4C71E-57FE-4CD8-ADBF-59225BBA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1387475"/>
            <a:ext cx="33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F96B13-FE82-40AE-A6EB-2B0BF355F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1387475"/>
            <a:ext cx="33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4F4CF6-3CAB-4F27-934E-664F871B8A79}"/>
              </a:ext>
            </a:extLst>
          </p:cNvPr>
          <p:cNvSpPr/>
          <p:nvPr/>
        </p:nvSpPr>
        <p:spPr>
          <a:xfrm>
            <a:off x="1458913" y="1377950"/>
            <a:ext cx="658812" cy="704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8B9F5F-0115-40E3-BB97-8B4F35D6B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43" y="1200150"/>
            <a:ext cx="137318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endParaRPr lang="en-US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622967-FBE9-4C64-8B24-C5831E07D7E1}"/>
              </a:ext>
            </a:extLst>
          </p:cNvPr>
          <p:cNvCxnSpPr>
            <a:stCxn id="29" idx="6"/>
          </p:cNvCxnSpPr>
          <p:nvPr/>
        </p:nvCxnSpPr>
        <p:spPr>
          <a:xfrm flipV="1">
            <a:off x="2117725" y="1712913"/>
            <a:ext cx="3876675" cy="1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48AB286-537B-4CB9-A6DB-5AFF6AD0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87475"/>
            <a:ext cx="6207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FC7F4B-9942-42C1-A765-F860DFA0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390650"/>
            <a:ext cx="33178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2A3871-9B25-4C52-BCAE-41BA987253EC}"/>
              </a:ext>
            </a:extLst>
          </p:cNvPr>
          <p:cNvSpPr/>
          <p:nvPr/>
        </p:nvSpPr>
        <p:spPr>
          <a:xfrm>
            <a:off x="1471613" y="1911350"/>
            <a:ext cx="658812" cy="704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8BB1F1-B2B6-4F3F-9758-8032E3795507}"/>
              </a:ext>
            </a:extLst>
          </p:cNvPr>
          <p:cNvCxnSpPr/>
          <p:nvPr/>
        </p:nvCxnSpPr>
        <p:spPr>
          <a:xfrm flipV="1">
            <a:off x="2117725" y="1700213"/>
            <a:ext cx="516255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0A16398-FCA4-4A2A-BB5F-BF5FFDF4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377950"/>
            <a:ext cx="620712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E55AE2-9ACC-465D-B0F2-4816E0A6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387475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93BC-A578-4859-80BB-1B0C027BBF45}"/>
              </a:ext>
            </a:extLst>
          </p:cNvPr>
          <p:cNvSpPr>
            <a:spLocks noGrp="1"/>
          </p:cNvSpPr>
          <p:nvPr/>
        </p:nvSpPr>
        <p:spPr>
          <a:xfrm>
            <a:off x="2061815" y="1722783"/>
            <a:ext cx="8420654" cy="343231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99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81647A-CF02-433F-AD3E-A816E6EC1E93}"/>
              </a:ext>
            </a:extLst>
          </p:cNvPr>
          <p:cNvSpPr/>
          <p:nvPr/>
        </p:nvSpPr>
        <p:spPr>
          <a:xfrm>
            <a:off x="4929188" y="131763"/>
            <a:ext cx="5218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25A92-DAA5-4434-A996-750CAEC7A9F8}"/>
              </a:ext>
            </a:extLst>
          </p:cNvPr>
          <p:cNvSpPr/>
          <p:nvPr/>
        </p:nvSpPr>
        <p:spPr>
          <a:xfrm>
            <a:off x="233363" y="446088"/>
            <a:ext cx="37465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E3D2E-230A-4FEF-80F5-682329C17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397000"/>
            <a:ext cx="4953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FE8B3-A2C5-46F8-A4B3-63134EFC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397000"/>
            <a:ext cx="3270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F0AFCE-EB8B-4364-AF78-6025FD3216F3}"/>
              </a:ext>
            </a:extLst>
          </p:cNvPr>
          <p:cNvCxnSpPr/>
          <p:nvPr/>
        </p:nvCxnSpPr>
        <p:spPr>
          <a:xfrm flipV="1">
            <a:off x="806450" y="1739900"/>
            <a:ext cx="63658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C1A545-0DD9-45B7-896E-FD8118C3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1397000"/>
            <a:ext cx="3889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838FE1-D5C3-477D-930C-0716BBE1076A}"/>
              </a:ext>
            </a:extLst>
          </p:cNvPr>
          <p:cNvCxnSpPr/>
          <p:nvPr/>
        </p:nvCxnSpPr>
        <p:spPr>
          <a:xfrm flipV="1">
            <a:off x="806450" y="1670050"/>
            <a:ext cx="1708150" cy="1003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0841070-5AA2-44EC-A81B-CEDFAD5B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1397000"/>
            <a:ext cx="35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A73955-5C2E-4423-9DEC-12E51F0F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1397000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508EA0-BCF1-446D-B3D5-7DE59AE4BCFA}"/>
              </a:ext>
            </a:extLst>
          </p:cNvPr>
          <p:cNvCxnSpPr/>
          <p:nvPr/>
        </p:nvCxnSpPr>
        <p:spPr>
          <a:xfrm flipV="1">
            <a:off x="811213" y="1597025"/>
            <a:ext cx="2630487" cy="1562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717C77-1354-450D-B358-2B14F3D9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397000"/>
            <a:ext cx="35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A2F50E-F669-42B8-85ED-3E38FB5F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397000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E8373-8F53-45C6-8565-779741BB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1355725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554151-3188-4374-9DCF-6B3F16E8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1355725"/>
            <a:ext cx="33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7F8BB2-12AE-4045-9F2E-22C88CE0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1298575"/>
            <a:ext cx="33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91731-DAC8-40E8-B397-62B0A30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1298575"/>
            <a:ext cx="33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EDBD06-A5A7-424B-9719-695226F708B3}"/>
              </a:ext>
            </a:extLst>
          </p:cNvPr>
          <p:cNvSpPr/>
          <p:nvPr/>
        </p:nvSpPr>
        <p:spPr>
          <a:xfrm>
            <a:off x="1458913" y="1298575"/>
            <a:ext cx="658812" cy="479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9A68FC-0FF6-4547-BB0F-120DEF01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446" y="1095376"/>
            <a:ext cx="237807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NikoshBAN" panose="02000000000000000000" pitchFamily="2" charset="0"/>
                <a:cs typeface="NikoshBAN" panose="02000000000000000000" pitchFamily="2" charset="0"/>
              </a:rPr>
              <a:t>মৌলিক প্রতিক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829E07-68A6-4916-BF76-F33CB9F65698}"/>
              </a:ext>
            </a:extLst>
          </p:cNvPr>
          <p:cNvCxnSpPr>
            <a:stCxn id="29" idx="6"/>
          </p:cNvCxnSpPr>
          <p:nvPr/>
        </p:nvCxnSpPr>
        <p:spPr>
          <a:xfrm>
            <a:off x="2117725" y="1538288"/>
            <a:ext cx="3811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DADEF2-6BA7-43ED-B143-5493AEA7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298575"/>
            <a:ext cx="6207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9789B-1322-4814-BCBA-C8D6C30A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1301750"/>
            <a:ext cx="3317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97751DE-9309-4FF3-87AE-924E45B41434}"/>
              </a:ext>
            </a:extLst>
          </p:cNvPr>
          <p:cNvSpPr/>
          <p:nvPr/>
        </p:nvSpPr>
        <p:spPr>
          <a:xfrm>
            <a:off x="1471613" y="1720850"/>
            <a:ext cx="658812" cy="409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2D00B8-4284-4240-A0AE-1B8023A561A8}"/>
              </a:ext>
            </a:extLst>
          </p:cNvPr>
          <p:cNvCxnSpPr/>
          <p:nvPr/>
        </p:nvCxnSpPr>
        <p:spPr>
          <a:xfrm flipV="1">
            <a:off x="2065338" y="1538288"/>
            <a:ext cx="5084762" cy="39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B2AF947-BE61-445B-A350-A754C358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289050"/>
            <a:ext cx="4476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15849-278B-48A3-8325-F0668C53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298575"/>
            <a:ext cx="331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CBF510B-0EC0-4C32-9046-2001E4B8CD77}"/>
              </a:ext>
            </a:extLst>
          </p:cNvPr>
          <p:cNvSpPr/>
          <p:nvPr/>
        </p:nvSpPr>
        <p:spPr>
          <a:xfrm>
            <a:off x="5147434" y="153988"/>
            <a:ext cx="5218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B78F2A-04B2-4F76-A462-CEDB250E4438}"/>
              </a:ext>
            </a:extLst>
          </p:cNvPr>
          <p:cNvSpPr/>
          <p:nvPr/>
        </p:nvSpPr>
        <p:spPr>
          <a:xfrm>
            <a:off x="233363" y="446088"/>
            <a:ext cx="37465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C4E8E-5FD7-4A8C-9F02-C7F9508B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39700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09A09-11E2-46F8-80F9-EBEDDA25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39700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967B69-F607-4E19-8169-B3B6769305C5}"/>
              </a:ext>
            </a:extLst>
          </p:cNvPr>
          <p:cNvCxnSpPr/>
          <p:nvPr/>
        </p:nvCxnSpPr>
        <p:spPr>
          <a:xfrm flipV="1">
            <a:off x="762000" y="1600200"/>
            <a:ext cx="355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FB3082-41D0-40A0-8663-F70C1B3D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1017588"/>
            <a:ext cx="194151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SolaimanLipi" charset="0"/>
                <a:cs typeface="SolaimanLipi" charset="0"/>
              </a:rPr>
              <a:t>মৌলিক প্রতিক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269AEB-06E5-4D27-B0C3-BC4FAAF79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39382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2C8DD9-A712-419F-88B1-45131059B319}"/>
              </a:ext>
            </a:extLst>
          </p:cNvPr>
          <p:cNvCxnSpPr/>
          <p:nvPr/>
        </p:nvCxnSpPr>
        <p:spPr>
          <a:xfrm flipV="1">
            <a:off x="1409700" y="1574800"/>
            <a:ext cx="3556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1CE14B8-B320-43BA-A59B-33AFD4FF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1403350"/>
            <a:ext cx="59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878031-575E-4465-B4AD-1A25B5B6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139382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DA87516-5BC6-4485-91B2-AAE33800A094}"/>
              </a:ext>
            </a:extLst>
          </p:cNvPr>
          <p:cNvCxnSpPr/>
          <p:nvPr/>
        </p:nvCxnSpPr>
        <p:spPr>
          <a:xfrm>
            <a:off x="1447800" y="1893888"/>
            <a:ext cx="355600" cy="280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24448B3-F320-4C43-9242-ED4892C0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009775"/>
            <a:ext cx="59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EC02FE-D77F-4B79-A8FD-1468E44B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200342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ED4791D-EE68-46FF-9613-297C5C1C8E53}"/>
              </a:ext>
            </a:extLst>
          </p:cNvPr>
          <p:cNvCxnSpPr/>
          <p:nvPr/>
        </p:nvCxnSpPr>
        <p:spPr>
          <a:xfrm>
            <a:off x="2239963" y="1601788"/>
            <a:ext cx="439737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51A0BB3-76D5-407D-AE96-8EB9F71B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1403350"/>
            <a:ext cx="66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D58CFE-E3A2-4DAF-8DE7-C7A176DC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140335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B54E074-C398-4D0A-82C0-F3A6EBEC7840}"/>
              </a:ext>
            </a:extLst>
          </p:cNvPr>
          <p:cNvCxnSpPr/>
          <p:nvPr/>
        </p:nvCxnSpPr>
        <p:spPr>
          <a:xfrm>
            <a:off x="2252663" y="1893888"/>
            <a:ext cx="501650" cy="204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9C09C90-5476-4D36-8C6F-5613BF98A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1965325"/>
            <a:ext cx="66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F4D8B0-B47A-4A15-A9E8-57B1F31C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1954213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1B583E-5D6B-4FD8-BCA2-5BF0660037CE}"/>
              </a:ext>
            </a:extLst>
          </p:cNvPr>
          <p:cNvCxnSpPr/>
          <p:nvPr/>
        </p:nvCxnSpPr>
        <p:spPr>
          <a:xfrm>
            <a:off x="2235200" y="2246313"/>
            <a:ext cx="519113" cy="534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C495341-EA38-4401-A3C8-BC4F97F86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2535238"/>
            <a:ext cx="66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110110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81000B-499F-40D3-9EE6-ADC8E3CA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2527300"/>
            <a:ext cx="279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BD5CF1-FCFE-4DB1-BB1F-2263DED5E36A}"/>
              </a:ext>
            </a:extLst>
          </p:cNvPr>
          <p:cNvCxnSpPr/>
          <p:nvPr/>
        </p:nvCxnSpPr>
        <p:spPr>
          <a:xfrm>
            <a:off x="2171700" y="2576513"/>
            <a:ext cx="481013" cy="696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6697D09-2F7B-40FF-B79A-C52F1C7E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168650"/>
            <a:ext cx="66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111111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4371F2-357B-4F65-98F0-CFF6A317F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315912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D3D844-6088-44DA-9530-DA9AB236DF76}"/>
              </a:ext>
            </a:extLst>
          </p:cNvPr>
          <p:cNvCxnSpPr/>
          <p:nvPr/>
        </p:nvCxnSpPr>
        <p:spPr>
          <a:xfrm>
            <a:off x="3432175" y="1601788"/>
            <a:ext cx="439738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FFAD87F-86B0-487F-8B78-CA3412E7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1403350"/>
            <a:ext cx="849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95567-28E1-4A96-BB33-B5232910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40335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706680-CBBD-41E2-A54F-F847E9284C16}"/>
              </a:ext>
            </a:extLst>
          </p:cNvPr>
          <p:cNvCxnSpPr/>
          <p:nvPr/>
        </p:nvCxnSpPr>
        <p:spPr>
          <a:xfrm>
            <a:off x="3303588" y="1931988"/>
            <a:ext cx="625475" cy="280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D685EA5-CB91-4DB0-ABE8-60688D91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36763"/>
            <a:ext cx="85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50C8AE-BEA6-459A-AA2B-FFC41413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03517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D95146D-E661-4559-9BA4-83D4D81A3A7D}"/>
              </a:ext>
            </a:extLst>
          </p:cNvPr>
          <p:cNvCxnSpPr/>
          <p:nvPr/>
        </p:nvCxnSpPr>
        <p:spPr>
          <a:xfrm>
            <a:off x="3303588" y="2198688"/>
            <a:ext cx="581025" cy="590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CE0A3FC-A8A6-47B4-ADF4-B03B855F9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573338"/>
            <a:ext cx="85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FBBCA3-F020-4201-9D51-DE0433BB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56540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F01F89-F431-478E-9619-48AFBE05EF38}"/>
              </a:ext>
            </a:extLst>
          </p:cNvPr>
          <p:cNvCxnSpPr/>
          <p:nvPr/>
        </p:nvCxnSpPr>
        <p:spPr>
          <a:xfrm>
            <a:off x="3278188" y="2478088"/>
            <a:ext cx="631825" cy="9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7CE376E-9F86-4214-B7C7-9A1CCC255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3125788"/>
            <a:ext cx="84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1011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764CB7-31A6-406D-B158-2E3D599A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3125788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1C94716-66E1-4ABD-9D37-C03B0232B216}"/>
              </a:ext>
            </a:extLst>
          </p:cNvPr>
          <p:cNvCxnSpPr/>
          <p:nvPr/>
        </p:nvCxnSpPr>
        <p:spPr>
          <a:xfrm>
            <a:off x="3290888" y="2733675"/>
            <a:ext cx="646112" cy="128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92B4222-8A88-4F36-B229-A371E574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3767138"/>
            <a:ext cx="84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611267-5770-4AB9-8496-AF4C6418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375920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9B8307A-3F15-49FE-9D91-8BCFDDF84C5A}"/>
              </a:ext>
            </a:extLst>
          </p:cNvPr>
          <p:cNvCxnSpPr/>
          <p:nvPr/>
        </p:nvCxnSpPr>
        <p:spPr>
          <a:xfrm>
            <a:off x="3279775" y="3062288"/>
            <a:ext cx="641350" cy="1560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DA701F6-3685-4D19-B809-00648E358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338638"/>
            <a:ext cx="849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11A9B2-09E8-4108-A2B5-75735C8D6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4332288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148C5D4-493E-4D3B-A23A-C98F8122544D}"/>
              </a:ext>
            </a:extLst>
          </p:cNvPr>
          <p:cNvCxnSpPr/>
          <p:nvPr/>
        </p:nvCxnSpPr>
        <p:spPr>
          <a:xfrm>
            <a:off x="3254375" y="3330575"/>
            <a:ext cx="681038" cy="183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75AFE25-76E3-4737-973C-D4F9A14A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895850"/>
            <a:ext cx="849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18E7BA-6B4B-4E24-B8C9-B7175F2B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4899025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17E66B0-ACDA-4136-B67C-3D9A217975C0}"/>
              </a:ext>
            </a:extLst>
          </p:cNvPr>
          <p:cNvCxnSpPr/>
          <p:nvPr/>
        </p:nvCxnSpPr>
        <p:spPr>
          <a:xfrm>
            <a:off x="3267075" y="3775075"/>
            <a:ext cx="679450" cy="189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5CF14F7-0711-4E45-B742-3A8785D2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427663"/>
            <a:ext cx="849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1111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228782-8F0D-4DCF-8D34-9291A6D6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429250"/>
            <a:ext cx="27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8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3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8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0" grpId="0" animBg="1"/>
      <p:bldP spid="40" grpId="1" animBg="1"/>
      <p:bldP spid="45" grpId="0"/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7" grpId="0"/>
      <p:bldP spid="69" grpId="0"/>
      <p:bldP spid="70" grpId="0"/>
      <p:bldP spid="73" grpId="0"/>
      <p:bldP spid="74" grpId="0"/>
      <p:bldP spid="76" grpId="0"/>
      <p:bldP spid="77" grpId="0"/>
      <p:bldP spid="79" grpId="0"/>
      <p:bldP spid="80" grpId="0"/>
      <p:bldP spid="84" grpId="0"/>
      <p:bldP spid="85" grpId="0"/>
      <p:bldP spid="89" grpId="0"/>
      <p:bldP spid="90" grpId="0"/>
      <p:bldP spid="92" grpId="0"/>
      <p:bldP spid="93" grpId="0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3181-C8F7-44F9-B5CF-5AB8D2EB6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756" y="479494"/>
            <a:ext cx="5227638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>
            <a:extLst>
              <a:ext uri="{FF2B5EF4-FFF2-40B4-BE49-F238E27FC236}">
                <a16:creationId xmlns:a16="http://schemas.microsoft.com/office/drawing/2014/main" id="{9A1B52FC-EE53-46AD-A3D4-26A5ED4E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043363"/>
            <a:ext cx="1974298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FF</a:t>
            </a:r>
          </a:p>
        </p:txBody>
      </p:sp>
      <p:sp>
        <p:nvSpPr>
          <p:cNvPr id="4" name="AutoShape 55">
            <a:extLst>
              <a:ext uri="{FF2B5EF4-FFF2-40B4-BE49-F238E27FC236}">
                <a16:creationId xmlns:a16="http://schemas.microsoft.com/office/drawing/2014/main" id="{C61E8BF5-9457-43BC-B674-A1DCC651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3363913"/>
            <a:ext cx="1913973" cy="54768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5" name="AutoShape 55">
            <a:extLst>
              <a:ext uri="{FF2B5EF4-FFF2-40B4-BE49-F238E27FC236}">
                <a16:creationId xmlns:a16="http://schemas.microsoft.com/office/drawing/2014/main" id="{01CBCC71-7E91-4D66-B8A2-CB0BC6E2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4177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3001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SolaimanLipi" charset="0"/>
                <a:cs typeface="SolaimanLipi" charset="0"/>
              </a:rPr>
              <a:t>খ.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AutoShape 56">
            <a:extLst>
              <a:ext uri="{FF2B5EF4-FFF2-40B4-BE49-F238E27FC236}">
                <a16:creationId xmlns:a16="http://schemas.microsoft.com/office/drawing/2014/main" id="{6C3627EA-18F8-4F1D-9780-1EC12741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1" y="4040188"/>
            <a:ext cx="1974298" cy="54768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3001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 FF</a:t>
            </a:r>
          </a:p>
        </p:txBody>
      </p:sp>
      <p:sp>
        <p:nvSpPr>
          <p:cNvPr id="7" name="AutoShape 52">
            <a:extLst>
              <a:ext uri="{FF2B5EF4-FFF2-40B4-BE49-F238E27FC236}">
                <a16:creationId xmlns:a16="http://schemas.microsoft.com/office/drawing/2014/main" id="{4FD6CAEB-1FC7-4D77-8733-B1C1C9D74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416175"/>
            <a:ext cx="6937375" cy="5476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(10)16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AutoShape 53">
            <a:extLst>
              <a:ext uri="{FF2B5EF4-FFF2-40B4-BE49-F238E27FC236}">
                <a16:creationId xmlns:a16="http://schemas.microsoft.com/office/drawing/2014/main" id="{B45DC0B8-6D8F-4182-BCAB-118D6F371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302000"/>
            <a:ext cx="2199861" cy="54768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 ৯ </a:t>
            </a:r>
          </a:p>
        </p:txBody>
      </p:sp>
      <p:sp>
        <p:nvSpPr>
          <p:cNvPr id="9" name="AutoShape 54">
            <a:extLst>
              <a:ext uri="{FF2B5EF4-FFF2-40B4-BE49-F238E27FC236}">
                <a16:creationId xmlns:a16="http://schemas.microsoft.com/office/drawing/2014/main" id="{9B479D8D-E6CA-477F-87D1-94A65921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033838"/>
            <a:ext cx="2199861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AutoShape 57">
            <a:extLst>
              <a:ext uri="{FF2B5EF4-FFF2-40B4-BE49-F238E27FC236}">
                <a16:creationId xmlns:a16="http://schemas.microsoft.com/office/drawing/2014/main" id="{65C1DE08-8ADF-4F8C-8F17-5CF6EE2A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0111"/>
            <a:ext cx="2199861" cy="55300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3001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F</a:t>
            </a:r>
          </a:p>
        </p:txBody>
      </p:sp>
      <p:sp>
        <p:nvSpPr>
          <p:cNvPr id="11" name="AutoShape 53">
            <a:extLst>
              <a:ext uri="{FF2B5EF4-FFF2-40B4-BE49-F238E27FC236}">
                <a16:creationId xmlns:a16="http://schemas.microsoft.com/office/drawing/2014/main" id="{CF0D0D61-D5A1-4175-86B7-247B4FF3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3298273"/>
            <a:ext cx="2199861" cy="5476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3001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>
            <a:extLst>
              <a:ext uri="{FF2B5EF4-FFF2-40B4-BE49-F238E27FC236}">
                <a16:creationId xmlns:a16="http://schemas.microsoft.com/office/drawing/2014/main" id="{E6C2BEED-7238-4294-A06D-217E2403F26C}"/>
              </a:ext>
            </a:extLst>
          </p:cNvPr>
          <p:cNvGrpSpPr>
            <a:grpSpLocks/>
          </p:cNvGrpSpPr>
          <p:nvPr/>
        </p:nvGrpSpPr>
        <p:grpSpPr bwMode="auto">
          <a:xfrm>
            <a:off x="6463542" y="498337"/>
            <a:ext cx="5189674" cy="5425385"/>
            <a:chOff x="7008812" y="287621"/>
            <a:chExt cx="4736576" cy="2653681"/>
          </a:xfrm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129305A8-6FED-4FAC-95D0-DBC7DA32EF9A}"/>
                </a:ext>
              </a:extLst>
            </p:cNvPr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F0288-DDC1-4040-B211-5FB539D95011}"/>
                </a:ext>
              </a:extLst>
            </p:cNvPr>
            <p:cNvSpPr txBox="1"/>
            <p:nvPr/>
          </p:nvSpPr>
          <p:spPr>
            <a:xfrm>
              <a:off x="8877375" y="488940"/>
              <a:ext cx="1845419" cy="376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611" name="Group 8">
              <a:extLst>
                <a:ext uri="{FF2B5EF4-FFF2-40B4-BE49-F238E27FC236}">
                  <a16:creationId xmlns:a16="http://schemas.microsoft.com/office/drawing/2014/main" id="{83F29F78-09E2-4445-8FC9-35381B7A1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25612" name="Group 9">
                <a:extLst>
                  <a:ext uri="{FF2B5EF4-FFF2-40B4-BE49-F238E27FC236}">
                    <a16:creationId xmlns:a16="http://schemas.microsoft.com/office/drawing/2014/main" id="{8CF2704A-93E5-4C2D-B3F0-5F6C36AEC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25614" name="Picture 3" descr="C:\Documents and Settings\Lab 47\My Documents\My Pictures\New Folder (2)\Teacher_4.gif">
                  <a:extLst>
                    <a:ext uri="{FF2B5EF4-FFF2-40B4-BE49-F238E27FC236}">
                      <a16:creationId xmlns:a16="http://schemas.microsoft.com/office/drawing/2014/main" id="{E53EDF24-B8F4-47F4-8486-31C415770348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id="{31E68F0A-8690-43E1-9773-C942BEC791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/>
              </p:spPr>
            </p:pic>
            <p:pic>
              <p:nvPicPr>
                <p:cNvPr id="14" name="Picture 3">
                  <a:extLst>
                    <a:ext uri="{FF2B5EF4-FFF2-40B4-BE49-F238E27FC236}">
                      <a16:creationId xmlns:a16="http://schemas.microsoft.com/office/drawing/2014/main" id="{97D92449-A4D2-41E9-A192-17ADD4BD6D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89912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/>
              </p:spPr>
            </p:pic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63C5C51-DA70-452C-8A9A-0F109381B91B}"/>
                  </a:ext>
                </a:extLst>
              </p:cNvPr>
              <p:cNvCxnSpPr/>
              <p:nvPr/>
            </p:nvCxnSpPr>
            <p:spPr>
              <a:xfrm>
                <a:off x="2378474" y="2362039"/>
                <a:ext cx="3413474" cy="9242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875C8B3-60FD-4AA0-A43B-07EBE744E51C}"/>
              </a:ext>
            </a:extLst>
          </p:cNvPr>
          <p:cNvSpPr txBox="1"/>
          <p:nvPr/>
        </p:nvSpPr>
        <p:spPr>
          <a:xfrm>
            <a:off x="538784" y="1241091"/>
            <a:ext cx="3448805" cy="58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84299-CBE7-4C08-8F73-B184AF2992C0}"/>
              </a:ext>
            </a:extLst>
          </p:cNvPr>
          <p:cNvSpPr txBox="1"/>
          <p:nvPr/>
        </p:nvSpPr>
        <p:spPr>
          <a:xfrm>
            <a:off x="538784" y="2197041"/>
            <a:ext cx="3688660" cy="5857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BC01C-7180-4492-BF6A-BE588B6700F1}"/>
              </a:ext>
            </a:extLst>
          </p:cNvPr>
          <p:cNvSpPr txBox="1"/>
          <p:nvPr/>
        </p:nvSpPr>
        <p:spPr>
          <a:xfrm>
            <a:off x="538784" y="3151050"/>
            <a:ext cx="5557216" cy="58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AF5AF-1CE1-4F72-8028-152B00CEDD67}"/>
              </a:ext>
            </a:extLst>
          </p:cNvPr>
          <p:cNvSpPr txBox="1"/>
          <p:nvPr/>
        </p:nvSpPr>
        <p:spPr>
          <a:xfrm>
            <a:off x="538784" y="4025602"/>
            <a:ext cx="5803777" cy="58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(ABFF)</a:t>
            </a:r>
            <a:r>
              <a:rPr lang="en-US" sz="3200" b="1" baseline="-2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6BCE-6CF6-4F4B-BB49-9CE0F562336E}"/>
              </a:ext>
            </a:extLst>
          </p:cNvPr>
          <p:cNvSpPr/>
          <p:nvPr/>
        </p:nvSpPr>
        <p:spPr>
          <a:xfrm>
            <a:off x="1181376" y="4980970"/>
            <a:ext cx="102044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পযর্ন্ত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>
            <a:extLst>
              <a:ext uri="{FF2B5EF4-FFF2-40B4-BE49-F238E27FC236}">
                <a16:creationId xmlns:a16="http://schemas.microsoft.com/office/drawing/2014/main" id="{27608F04-1EFA-49ED-A477-220CC74A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804453" y="307371"/>
            <a:ext cx="6117074" cy="45296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0063CC-A594-4080-A1B9-1E0845A6A32A}"/>
              </a:ext>
            </a:extLst>
          </p:cNvPr>
          <p:cNvSpPr/>
          <p:nvPr/>
        </p:nvSpPr>
        <p:spPr>
          <a:xfrm>
            <a:off x="270473" y="1215310"/>
            <a:ext cx="507841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8000" b="1" kern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>
            <a:extLst>
              <a:ext uri="{FF2B5EF4-FFF2-40B4-BE49-F238E27FC236}">
                <a16:creationId xmlns:a16="http://schemas.microsoft.com/office/drawing/2014/main" id="{B182CE6F-6708-4EF8-AB4E-1B508B3D70C7}"/>
              </a:ext>
            </a:extLst>
          </p:cNvPr>
          <p:cNvSpPr/>
          <p:nvPr/>
        </p:nvSpPr>
        <p:spPr>
          <a:xfrm>
            <a:off x="384314" y="4280452"/>
            <a:ext cx="11211338" cy="1533111"/>
          </a:xfrm>
          <a:prstGeom prst="ellipse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31B22-51FC-43DB-8858-2EE5B41F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14" y="816787"/>
            <a:ext cx="113438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altLang="en-US" sz="166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166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71E7D-FEEA-4E56-A29E-71E8F9D499B9}"/>
              </a:ext>
            </a:extLst>
          </p:cNvPr>
          <p:cNvSpPr/>
          <p:nvPr/>
        </p:nvSpPr>
        <p:spPr>
          <a:xfrm>
            <a:off x="6250922" y="185530"/>
            <a:ext cx="5755548" cy="6506818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7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একদশ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- 03/০2/২০২1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CCCEC-0685-46ED-94D8-34964C16ED0A}"/>
              </a:ext>
            </a:extLst>
          </p:cNvPr>
          <p:cNvSpPr/>
          <p:nvPr/>
        </p:nvSpPr>
        <p:spPr>
          <a:xfrm>
            <a:off x="185530" y="185530"/>
            <a:ext cx="5792776" cy="6506818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CBB9-D72D-49E7-A6C9-80AAB8E05406}"/>
              </a:ext>
            </a:extLst>
          </p:cNvPr>
          <p:cNvSpPr txBox="1"/>
          <p:nvPr/>
        </p:nvSpPr>
        <p:spPr>
          <a:xfrm>
            <a:off x="583096" y="3837385"/>
            <a:ext cx="48044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27A5B-91DF-485C-AAF5-E1B987AD9B50}"/>
              </a:ext>
            </a:extLst>
          </p:cNvPr>
          <p:cNvGrpSpPr/>
          <p:nvPr/>
        </p:nvGrpSpPr>
        <p:grpSpPr>
          <a:xfrm>
            <a:off x="5482939" y="1080104"/>
            <a:ext cx="1236518" cy="4714709"/>
            <a:chOff x="5480405" y="213460"/>
            <a:chExt cx="1010210" cy="6059606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844D5-D506-4A2A-A7C8-113F598BBBC7}"/>
                </a:ext>
              </a:extLst>
            </p:cNvPr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49" dirty="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C9EF2FB-B458-4EA8-825D-C33157921472}"/>
                </a:ext>
              </a:extLst>
            </p:cNvPr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8F6E0943-E5C2-4F82-89FD-8476386E1C7E}"/>
                  </a:ext>
                </a:extLst>
              </p:cNvPr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19C36B-188C-4570-A56F-2B4AA4AC29E8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45D78A5-F8D3-46D1-ABF1-EA4D1ED0688B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3784154-04B3-4F95-99B3-F0C4647E2DE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B3966E-A987-4422-BCED-8031F8FA26DD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951004-2D93-4C1F-A1DA-882981027D1B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E2679B-5072-468F-B6C4-68A72650CF42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435B8AE-6D9B-48D9-A8F5-EEC2713B1D52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B77D443-AA46-4429-B844-63E567DF511A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50881A-15AE-4EC7-BB17-BB4512DF4394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E6CA024-EEE7-4CEE-A04A-926B37A3075E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29E8620-9FE6-416D-A743-460A45D6FA9F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FB9A9C-2537-4628-949F-33BB135A9A3D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83B151E-3E34-4444-840E-ACB0C7119113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</p:grpSp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A5490593-4FC7-4AE1-9BC2-1B16CF0CC5A0}"/>
                  </a:ext>
                </a:extLst>
              </p:cNvPr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4F4B4DE-311F-4716-8E72-5CE960B9DFA4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490FD05-7C0E-4132-B4CE-2D2BDF75C051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B7BF29D-E0FB-43F6-B032-51F8CAD7379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2292891-C473-42F3-8C14-95EA087103DE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91D6A88-E370-4018-8720-5533A7E7F22A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DD77131-16F3-4DFB-87C0-128A0567EBC3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00C8B06-448A-45B6-AD1B-431E19F5FCF9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8614EA-8616-4225-9DC8-5B5B09FC8CC2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A53AA6-B98A-422A-B2D1-D3CAD6D8724F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FC9003-5994-43AB-9394-E0F00BA538AC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18DEA4-D07F-430B-940C-AAA09EADBC53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2AA1C0-E7D3-4816-92E8-9DF08432AB8B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C3FC2-37EF-4B0D-9837-32FB0CFB735F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1B667A-654B-4990-8901-7C71BE8A8B86}"/>
                  </a:ext>
                </a:extLst>
              </p:cNvPr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F0E6C4-D950-4517-A64C-F94184AF20CD}"/>
                  </a:ext>
                </a:extLst>
              </p:cNvPr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473A1C-8A59-4385-B55D-9AA4EC8B0BDA}"/>
                  </a:ext>
                </a:extLst>
              </p:cNvPr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83FC08DF-4121-4C2F-8229-30E577DF5C50}"/>
                  </a:ext>
                </a:extLst>
              </p:cNvPr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78F7B923-FFA6-4BB5-86EE-746629E6A097}"/>
                  </a:ext>
                </a:extLst>
              </p:cNvPr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270F979-6D39-44E9-B50B-990FAFF3B91C}"/>
                  </a:ext>
                </a:extLst>
              </p:cNvPr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5F5994B-8478-4DFD-8B90-A5FA4EEBAAEF}"/>
                  </a:ext>
                </a:extLst>
              </p:cNvPr>
              <p:cNvSpPr/>
              <p:nvPr/>
            </p:nvSpPr>
            <p:spPr>
              <a:xfrm>
                <a:off x="5605528" y="32723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DAC8D37-32B0-4EC1-957C-4385B3839793}"/>
                  </a:ext>
                </a:extLst>
              </p:cNvPr>
              <p:cNvSpPr/>
              <p:nvPr/>
            </p:nvSpPr>
            <p:spPr>
              <a:xfrm>
                <a:off x="5595274" y="37010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4A21B21-7E8B-41A4-9742-AE0617072547}"/>
                  </a:ext>
                </a:extLst>
              </p:cNvPr>
              <p:cNvSpPr/>
              <p:nvPr/>
            </p:nvSpPr>
            <p:spPr>
              <a:xfrm>
                <a:off x="5567252" y="413400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CCEC13-376A-49BE-88BB-6D185F0A59C6}"/>
                  </a:ext>
                </a:extLst>
              </p:cNvPr>
              <p:cNvSpPr/>
              <p:nvPr/>
            </p:nvSpPr>
            <p:spPr>
              <a:xfrm>
                <a:off x="5575168" y="4576547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43D8578-A4AB-4AD7-8318-36889B95F33A}"/>
                  </a:ext>
                </a:extLst>
              </p:cNvPr>
              <p:cNvSpPr/>
              <p:nvPr/>
            </p:nvSpPr>
            <p:spPr>
              <a:xfrm>
                <a:off x="5579696" y="500525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010C14F-3CB7-4095-BD22-C0E6E7912C07}"/>
                  </a:ext>
                </a:extLst>
              </p:cNvPr>
              <p:cNvSpPr/>
              <p:nvPr/>
            </p:nvSpPr>
            <p:spPr>
              <a:xfrm>
                <a:off x="5567252" y="542499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9087F42-9773-4EAA-9227-FF3660A5AD94}"/>
                  </a:ext>
                </a:extLst>
              </p:cNvPr>
              <p:cNvSpPr/>
              <p:nvPr/>
            </p:nvSpPr>
            <p:spPr>
              <a:xfrm>
                <a:off x="5575168" y="587222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Rounded Rectangle 22">
                <a:extLst>
                  <a:ext uri="{FF2B5EF4-FFF2-40B4-BE49-F238E27FC236}">
                    <a16:creationId xmlns:a16="http://schemas.microsoft.com/office/drawing/2014/main" id="{8170E1B7-A8F4-4C73-A435-49207FF593E8}"/>
                  </a:ext>
                </a:extLst>
              </p:cNvPr>
              <p:cNvSpPr/>
              <p:nvPr/>
            </p:nvSpPr>
            <p:spPr>
              <a:xfrm>
                <a:off x="5596339" y="370064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58" name="Rounded Rectangle 23">
                <a:extLst>
                  <a:ext uri="{FF2B5EF4-FFF2-40B4-BE49-F238E27FC236}">
                    <a16:creationId xmlns:a16="http://schemas.microsoft.com/office/drawing/2014/main" id="{9A670DE4-1382-4682-B6DD-6976C2BD79B0}"/>
                  </a:ext>
                </a:extLst>
              </p:cNvPr>
              <p:cNvSpPr/>
              <p:nvPr/>
            </p:nvSpPr>
            <p:spPr>
              <a:xfrm>
                <a:off x="5560197" y="415065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id="{0DF3FD2D-D91B-4BF5-98BB-878A8E68DD6F}"/>
                  </a:ext>
                </a:extLst>
              </p:cNvPr>
              <p:cNvSpPr/>
              <p:nvPr/>
            </p:nvSpPr>
            <p:spPr>
              <a:xfrm>
                <a:off x="5568113" y="459320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CBAE0E07-19B7-4C75-94E6-FF719A5AD48F}"/>
                  </a:ext>
                </a:extLst>
              </p:cNvPr>
              <p:cNvSpPr/>
              <p:nvPr/>
            </p:nvSpPr>
            <p:spPr>
              <a:xfrm>
                <a:off x="5580761" y="500487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2" name="Rounded Rectangle 26">
                <a:extLst>
                  <a:ext uri="{FF2B5EF4-FFF2-40B4-BE49-F238E27FC236}">
                    <a16:creationId xmlns:a16="http://schemas.microsoft.com/office/drawing/2014/main" id="{67174364-7768-42FD-A157-754D17AD304A}"/>
                  </a:ext>
                </a:extLst>
              </p:cNvPr>
              <p:cNvSpPr/>
              <p:nvPr/>
            </p:nvSpPr>
            <p:spPr>
              <a:xfrm>
                <a:off x="5571024" y="54246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3" name="Rounded Rectangle 27">
                <a:extLst>
                  <a:ext uri="{FF2B5EF4-FFF2-40B4-BE49-F238E27FC236}">
                    <a16:creationId xmlns:a16="http://schemas.microsoft.com/office/drawing/2014/main" id="{91BDB214-8F76-4E27-92AE-AFED28E6CF5D}"/>
                  </a:ext>
                </a:extLst>
              </p:cNvPr>
              <p:cNvSpPr/>
              <p:nvPr/>
            </p:nvSpPr>
            <p:spPr>
              <a:xfrm>
                <a:off x="5578940" y="587184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9D2942D-D824-4EEA-9D06-463DA77BF3ED}"/>
              </a:ext>
            </a:extLst>
          </p:cNvPr>
          <p:cNvSpPr/>
          <p:nvPr/>
        </p:nvSpPr>
        <p:spPr>
          <a:xfrm>
            <a:off x="6994759" y="638402"/>
            <a:ext cx="31242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/>
              <a:t>পাঠের</a:t>
            </a:r>
            <a:r>
              <a:rPr lang="en-US" sz="3600" dirty="0"/>
              <a:t> </a:t>
            </a:r>
            <a:r>
              <a:rPr lang="en-US" sz="3600" dirty="0" err="1"/>
              <a:t>বিষয়</a:t>
            </a:r>
            <a:endParaRPr lang="en-US" sz="3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4502C0-2A1D-4232-A05D-F0617DE6CA38}"/>
              </a:ext>
            </a:extLst>
          </p:cNvPr>
          <p:cNvSpPr/>
          <p:nvPr/>
        </p:nvSpPr>
        <p:spPr>
          <a:xfrm>
            <a:off x="1741558" y="496011"/>
            <a:ext cx="2414588" cy="7227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9226" name="Picture 58" descr="F:\Mosta Logo Pictur\picpic 570.jpg">
            <a:extLst>
              <a:ext uri="{FF2B5EF4-FFF2-40B4-BE49-F238E27FC236}">
                <a16:creationId xmlns:a16="http://schemas.microsoft.com/office/drawing/2014/main" id="{4DAD00A7-9397-428B-986B-E069E3C4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75" y="1230260"/>
            <a:ext cx="2317189" cy="258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C7E68B82-69BE-4B42-8A10-73A5AD3A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54" y="744261"/>
            <a:ext cx="10106670" cy="53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50EBC2-9037-4B16-A2E1-D6960089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" y="1331118"/>
            <a:ext cx="4869055" cy="48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B8B39-627C-4AD1-853B-F09EF795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331118"/>
            <a:ext cx="4725504" cy="48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C54F550-00F9-49E2-893F-66F9339A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>
            <a:fillRect/>
          </a:stretch>
        </p:blipFill>
        <p:spPr bwMode="auto">
          <a:xfrm>
            <a:off x="4442792" y="326454"/>
            <a:ext cx="329647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7DCA0-4241-43CB-B633-6BA70059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53" y="1229001"/>
            <a:ext cx="89916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EFB19-5FDF-4CFF-A5F7-57A3645D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>
            <a:fillRect/>
          </a:stretch>
        </p:blipFill>
        <p:spPr bwMode="auto">
          <a:xfrm>
            <a:off x="4665662" y="201337"/>
            <a:ext cx="28606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4479072-27D6-46F1-BC10-5DA4618E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641475"/>
            <a:ext cx="352107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9B4CB-E94B-4567-8C7F-F47A5F20D82A}"/>
              </a:ext>
            </a:extLst>
          </p:cNvPr>
          <p:cNvSpPr txBox="1"/>
          <p:nvPr/>
        </p:nvSpPr>
        <p:spPr>
          <a:xfrm>
            <a:off x="495300" y="620713"/>
            <a:ext cx="5705475" cy="86201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A845DDB-E173-4448-9874-77F42C498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3254434"/>
            <a:ext cx="7432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System</a:t>
            </a:r>
            <a:r>
              <a:rPr lang="en-US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E4B2F-E258-4A9B-8035-7A32892622EF}"/>
              </a:ext>
            </a:extLst>
          </p:cNvPr>
          <p:cNvSpPr/>
          <p:nvPr/>
        </p:nvSpPr>
        <p:spPr>
          <a:xfrm>
            <a:off x="667657" y="774578"/>
            <a:ext cx="831668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3E9E4F8D-F16C-479A-8E16-39D3548F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79" y="2923141"/>
            <a:ext cx="9823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পদ্ধতির প্রকারভেদ বর্ণনা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সংখ্যা পদ্ধতির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সংখ্য পদ্ধতির বেজ বা ভিত্তি ব্যাখ্যা করতে পারবে ।</a:t>
            </a:r>
          </a:p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en-US" sz="3600" b="1" spc="-150" dirty="0">
              <a:ln w="285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671497-BE85-43CB-BD0F-FCB4494EA5A7}"/>
              </a:ext>
            </a:extLst>
          </p:cNvPr>
          <p:cNvSpPr/>
          <p:nvPr/>
        </p:nvSpPr>
        <p:spPr>
          <a:xfrm>
            <a:off x="466725" y="636588"/>
            <a:ext cx="17986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BA89CDDA-EBC1-4E0D-AD44-8BF4AE18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238250"/>
            <a:ext cx="963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বা প্রকাশের জন্য ব্যবহৃত পদ্ধতিই</a:t>
            </a:r>
            <a:r>
              <a:rPr lang="bn-BD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C063C7-B73D-487E-812E-0158CE815547}"/>
              </a:ext>
            </a:extLst>
          </p:cNvPr>
          <p:cNvSpPr/>
          <p:nvPr/>
        </p:nvSpPr>
        <p:spPr>
          <a:xfrm>
            <a:off x="466725" y="1906588"/>
            <a:ext cx="35417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6E565E-756A-412A-B91E-34F663FD5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479675"/>
            <a:ext cx="848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alt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8612A5-5A7B-474A-A7CB-54A230D347BD}"/>
              </a:ext>
            </a:extLst>
          </p:cNvPr>
          <p:cNvSpPr/>
          <p:nvPr/>
        </p:nvSpPr>
        <p:spPr>
          <a:xfrm>
            <a:off x="1176338" y="3597275"/>
            <a:ext cx="33924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8CAB2A-28A3-49FB-8862-2F9DD46D5DB8}"/>
              </a:ext>
            </a:extLst>
          </p:cNvPr>
          <p:cNvSpPr/>
          <p:nvPr/>
        </p:nvSpPr>
        <p:spPr>
          <a:xfrm>
            <a:off x="1176338" y="3063875"/>
            <a:ext cx="3824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sz="28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1590</Words>
  <Application>Microsoft Office PowerPoint</Application>
  <PresentationFormat>Widescreen</PresentationFormat>
  <Paragraphs>636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Mostafizar</dc:creator>
  <cp:lastModifiedBy>Mostafizar</cp:lastModifiedBy>
  <cp:revision>56</cp:revision>
  <dcterms:created xsi:type="dcterms:W3CDTF">2021-01-28T14:31:40Z</dcterms:created>
  <dcterms:modified xsi:type="dcterms:W3CDTF">2021-02-03T15:24:44Z</dcterms:modified>
</cp:coreProperties>
</file>