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0" r:id="rId3"/>
    <p:sldId id="291" r:id="rId4"/>
    <p:sldId id="295" r:id="rId5"/>
    <p:sldId id="296" r:id="rId6"/>
    <p:sldId id="297" r:id="rId7"/>
    <p:sldId id="256" r:id="rId8"/>
    <p:sldId id="259" r:id="rId9"/>
    <p:sldId id="258" r:id="rId10"/>
    <p:sldId id="260" r:id="rId11"/>
    <p:sldId id="261" r:id="rId12"/>
    <p:sldId id="262" r:id="rId13"/>
    <p:sldId id="277" r:id="rId14"/>
    <p:sldId id="278" r:id="rId15"/>
    <p:sldId id="279" r:id="rId16"/>
    <p:sldId id="292" r:id="rId17"/>
    <p:sldId id="280" r:id="rId18"/>
    <p:sldId id="288" r:id="rId19"/>
    <p:sldId id="281" r:id="rId20"/>
    <p:sldId id="284" r:id="rId21"/>
    <p:sldId id="298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24" autoAdjust="0"/>
  </p:normalViewPr>
  <p:slideViewPr>
    <p:cSldViewPr>
      <p:cViewPr varScale="1">
        <p:scale>
          <a:sx n="69" d="100"/>
          <a:sy n="69" d="100"/>
        </p:scale>
        <p:origin x="165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4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6027-C446-4330-B97D-64D69E57A35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3944" y="152400"/>
            <a:ext cx="7678056" cy="6629400"/>
            <a:chOff x="703944" y="152400"/>
            <a:chExt cx="7678056" cy="6629400"/>
          </a:xfrm>
        </p:grpSpPr>
        <p:sp>
          <p:nvSpPr>
            <p:cNvPr id="2" name="TextBox 1"/>
            <p:cNvSpPr txBox="1"/>
            <p:nvPr/>
          </p:nvSpPr>
          <p:spPr>
            <a:xfrm>
              <a:off x="2362200" y="152400"/>
              <a:ext cx="40386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0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images_07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944" y="1743076"/>
              <a:ext cx="7678056" cy="503872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সঃ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প্রাঃ বিঃ, কালিয়া, নড়াইল,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১৭-৭১৩৫৫৩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4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 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842808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1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2"/>
          <a:srcRect l="6665" t="54324" r="60834" b="11086"/>
          <a:stretch>
            <a:fillRect/>
          </a:stretch>
        </p:blipFill>
        <p:spPr>
          <a:xfrm>
            <a:off x="457200" y="1676400"/>
            <a:ext cx="3048000" cy="3657600"/>
          </a:xfrm>
          <a:prstGeom prst="rect">
            <a:avLst/>
          </a:prstGeom>
        </p:spPr>
      </p:pic>
      <p:pic>
        <p:nvPicPr>
          <p:cNvPr id="7" name="Picture 6" descr="8.PNG"/>
          <p:cNvPicPr>
            <a:picLocks noChangeAspect="1"/>
          </p:cNvPicPr>
          <p:nvPr/>
        </p:nvPicPr>
        <p:blipFill>
          <a:blip r:embed="rId2"/>
          <a:srcRect l="61391" t="56208" r="6108" b="9202"/>
          <a:stretch>
            <a:fillRect/>
          </a:stretch>
        </p:blipFill>
        <p:spPr>
          <a:xfrm>
            <a:off x="5410200" y="1676400"/>
            <a:ext cx="32004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5029200"/>
            <a:ext cx="33528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নারস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সঃ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প্রাঃ বিঃ, কালিয়া, নড়াইল,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১৭-৭১৩৫৫৩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-522923"/>
            <a:ext cx="67056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সঃ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প্রাঃ বিঃ, কালিয়া, নড়াইল,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১৭-৭১৩৫৫৩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141744"/>
            <a:ext cx="152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5029200"/>
            <a:ext cx="2286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লিশ</a:t>
            </a:r>
            <a:endParaRPr lang="en-US" sz="8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.PNG"/>
          <p:cNvPicPr>
            <a:picLocks noChangeAspect="1"/>
          </p:cNvPicPr>
          <p:nvPr/>
        </p:nvPicPr>
        <p:blipFill>
          <a:blip r:embed="rId2"/>
          <a:srcRect l="7158" t="16851" r="51789" b="60089"/>
          <a:stretch>
            <a:fillRect/>
          </a:stretch>
        </p:blipFill>
        <p:spPr>
          <a:xfrm>
            <a:off x="381000" y="2133600"/>
            <a:ext cx="4042563" cy="2819400"/>
          </a:xfrm>
          <a:prstGeom prst="rect">
            <a:avLst/>
          </a:prstGeom>
        </p:spPr>
      </p:pic>
      <p:pic>
        <p:nvPicPr>
          <p:cNvPr id="7" name="Picture 6" descr="9.PNG"/>
          <p:cNvPicPr>
            <a:picLocks noChangeAspect="1"/>
          </p:cNvPicPr>
          <p:nvPr/>
        </p:nvPicPr>
        <p:blipFill>
          <a:blip r:embed="rId2"/>
          <a:srcRect l="53474" t="17295" r="3579" b="58204"/>
          <a:stretch>
            <a:fillRect/>
          </a:stretch>
        </p:blipFill>
        <p:spPr>
          <a:xfrm>
            <a:off x="4800600" y="2133600"/>
            <a:ext cx="4002740" cy="28352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5029200"/>
            <a:ext cx="1218603" cy="155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85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সঃ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প্রাঃ বিঃ, কালিয়া, নড়াইল,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১৭-৭১৩৫৫৩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-218123"/>
            <a:ext cx="67056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bn-IN" sz="15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সঃ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প্রাঃ বিঃ, কালিয়া, নড়াইল,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১৭-৭১৩৫৫৩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344031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  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800600"/>
            <a:ext cx="2133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গল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.PNG"/>
          <p:cNvPicPr>
            <a:picLocks noChangeAspect="1"/>
          </p:cNvPicPr>
          <p:nvPr/>
        </p:nvPicPr>
        <p:blipFill>
          <a:blip r:embed="rId2"/>
          <a:srcRect l="7158" t="64856" r="53474" b="7761"/>
          <a:stretch>
            <a:fillRect/>
          </a:stretch>
        </p:blipFill>
        <p:spPr>
          <a:xfrm>
            <a:off x="457200" y="1981199"/>
            <a:ext cx="4038600" cy="2971801"/>
          </a:xfrm>
          <a:prstGeom prst="rect">
            <a:avLst/>
          </a:prstGeom>
        </p:spPr>
      </p:pic>
      <p:pic>
        <p:nvPicPr>
          <p:cNvPr id="7" name="Picture 6" descr="9.PNG"/>
          <p:cNvPicPr>
            <a:picLocks noChangeAspect="1"/>
          </p:cNvPicPr>
          <p:nvPr/>
        </p:nvPicPr>
        <p:blipFill>
          <a:blip r:embed="rId2"/>
          <a:srcRect l="51894" t="64855" r="5159" b="9202"/>
          <a:stretch>
            <a:fillRect/>
          </a:stretch>
        </p:blipFill>
        <p:spPr>
          <a:xfrm>
            <a:off x="4876800" y="1981200"/>
            <a:ext cx="4114800" cy="2971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0" y="4876800"/>
            <a:ext cx="1330814" cy="155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85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সঃ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প্রাঃ বিঃ, কালিয়া, নড়াইল,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১৭-৭১৩৫৫৩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3400" y="0"/>
            <a:ext cx="8153400" cy="6858000"/>
            <a:chOff x="533400" y="0"/>
            <a:chExt cx="8153400" cy="6858000"/>
          </a:xfrm>
        </p:grpSpPr>
        <p:sp>
          <p:nvSpPr>
            <p:cNvPr id="5" name="Freeform 4"/>
            <p:cNvSpPr/>
            <p:nvPr/>
          </p:nvSpPr>
          <p:spPr>
            <a:xfrm>
              <a:off x="3048000" y="2057400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স্বরবর্ণ </a:t>
              </a:r>
              <a:endParaRPr lang="en-US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084288" y="0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5715000" y="1936249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14486" y="4359265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33400" y="2314845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70088" y="0"/>
            <a:ext cx="144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2209800"/>
            <a:ext cx="158248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4000" dirty="0"/>
          </a:p>
        </p:txBody>
      </p:sp>
      <p:sp>
        <p:nvSpPr>
          <p:cNvPr id="15" name="Rectangle 14"/>
          <p:cNvSpPr/>
          <p:nvPr/>
        </p:nvSpPr>
        <p:spPr>
          <a:xfrm>
            <a:off x="1371600" y="2514600"/>
            <a:ext cx="113845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14000" dirty="0"/>
          </a:p>
        </p:txBody>
      </p:sp>
      <p:sp>
        <p:nvSpPr>
          <p:cNvPr id="16" name="Rectangle 15"/>
          <p:cNvSpPr/>
          <p:nvPr/>
        </p:nvSpPr>
        <p:spPr>
          <a:xfrm>
            <a:off x="4343400" y="4458831"/>
            <a:ext cx="100380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1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33528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r>
                        <a:rPr lang="bn-IN" sz="1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ঈ</a:t>
                      </a:r>
                      <a:r>
                        <a:rPr lang="bn-IN" sz="1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1295400"/>
            <a:ext cx="76961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খালি ঘরে হারিয়ে যাওয়া বর্ণ লিখি 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500" dirty="0"/>
          </a:p>
        </p:txBody>
      </p:sp>
      <p:sp>
        <p:nvSpPr>
          <p:cNvPr id="4" name="Rectangle 3"/>
          <p:cNvSpPr/>
          <p:nvPr/>
        </p:nvSpPr>
        <p:spPr>
          <a:xfrm>
            <a:off x="-2133600" y="3271840"/>
            <a:ext cx="158248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4000" dirty="0"/>
          </a:p>
        </p:txBody>
      </p:sp>
      <p:sp>
        <p:nvSpPr>
          <p:cNvPr id="5" name="Rectangle 4"/>
          <p:cNvSpPr/>
          <p:nvPr/>
        </p:nvSpPr>
        <p:spPr>
          <a:xfrm>
            <a:off x="9753600" y="3276600"/>
            <a:ext cx="100380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140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সঃ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প্রাঃ বিঃ, কালিয়া, নড়াইল,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১৭-৭১৩৫৫৩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56337 -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52986 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2286" y="867228"/>
          <a:ext cx="7315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14"/>
                <a:gridCol w="1752600"/>
                <a:gridCol w="3338286"/>
              </a:tblGrid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-76200"/>
            <a:ext cx="8332730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এসো বর্ণের সাথে</a:t>
            </a:r>
            <a:r>
              <a:rPr lang="en-US" sz="6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ছবি মিল করি 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1676400" y="914400"/>
            <a:ext cx="8579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1752600" y="2362200"/>
            <a:ext cx="6992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1752600" y="3886200"/>
            <a:ext cx="10631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8800" dirty="0"/>
          </a:p>
        </p:txBody>
      </p:sp>
      <p:sp>
        <p:nvSpPr>
          <p:cNvPr id="8" name="Rectangle 7"/>
          <p:cNvSpPr/>
          <p:nvPr/>
        </p:nvSpPr>
        <p:spPr>
          <a:xfrm>
            <a:off x="1752600" y="5181600"/>
            <a:ext cx="7841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8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3999" y="914400"/>
            <a:ext cx="2806703" cy="5638800"/>
            <a:chOff x="5333999" y="914400"/>
            <a:chExt cx="2806703" cy="5638800"/>
          </a:xfrm>
        </p:grpSpPr>
        <p:pic>
          <p:nvPicPr>
            <p:cNvPr id="9" name="Picture 8" descr="9.PNG"/>
            <p:cNvPicPr>
              <a:picLocks noChangeAspect="1"/>
            </p:cNvPicPr>
            <p:nvPr/>
          </p:nvPicPr>
          <p:blipFill>
            <a:blip r:embed="rId2"/>
            <a:srcRect l="53474" t="17295" r="3579" b="58204"/>
            <a:stretch>
              <a:fillRect/>
            </a:stretch>
          </p:blipFill>
          <p:spPr>
            <a:xfrm>
              <a:off x="5333999" y="914400"/>
              <a:ext cx="2806703" cy="1295400"/>
            </a:xfrm>
            <a:prstGeom prst="rect">
              <a:avLst/>
            </a:prstGeom>
          </p:spPr>
        </p:pic>
        <p:pic>
          <p:nvPicPr>
            <p:cNvPr id="10" name="Picture 9" descr="9.PNG"/>
            <p:cNvPicPr>
              <a:picLocks noChangeAspect="1"/>
            </p:cNvPicPr>
            <p:nvPr/>
          </p:nvPicPr>
          <p:blipFill>
            <a:blip r:embed="rId2"/>
            <a:srcRect l="7158" t="64856" r="53474" b="7761"/>
            <a:stretch>
              <a:fillRect/>
            </a:stretch>
          </p:blipFill>
          <p:spPr>
            <a:xfrm>
              <a:off x="5562600" y="3810000"/>
              <a:ext cx="2514600" cy="1335881"/>
            </a:xfrm>
            <a:prstGeom prst="rect">
              <a:avLst/>
            </a:prstGeom>
          </p:spPr>
        </p:pic>
        <p:pic>
          <p:nvPicPr>
            <p:cNvPr id="11" name="Picture 10" descr="8.PNG"/>
            <p:cNvPicPr>
              <a:picLocks noChangeAspect="1"/>
            </p:cNvPicPr>
            <p:nvPr/>
          </p:nvPicPr>
          <p:blipFill>
            <a:blip r:embed="rId3"/>
            <a:srcRect l="6665" t="64413" r="60834" b="11086"/>
            <a:stretch>
              <a:fillRect/>
            </a:stretch>
          </p:blipFill>
          <p:spPr>
            <a:xfrm>
              <a:off x="5638800" y="5257800"/>
              <a:ext cx="2362200" cy="1295400"/>
            </a:xfrm>
            <a:prstGeom prst="rect">
              <a:avLst/>
            </a:prstGeom>
          </p:spPr>
        </p:pic>
        <p:pic>
          <p:nvPicPr>
            <p:cNvPr id="12" name="Picture 11" descr="8.PNG"/>
            <p:cNvPicPr>
              <a:picLocks noChangeAspect="1"/>
            </p:cNvPicPr>
            <p:nvPr/>
          </p:nvPicPr>
          <p:blipFill>
            <a:blip r:embed="rId3"/>
            <a:srcRect l="4514" t="17813" r="51248" b="61529"/>
            <a:stretch>
              <a:fillRect/>
            </a:stretch>
          </p:blipFill>
          <p:spPr>
            <a:xfrm>
              <a:off x="5334000" y="2362200"/>
              <a:ext cx="2743200" cy="1371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8382E-6 L 0.21667 0.210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4509E-6 L 0.21181 -0.227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87283E-6 L 0.2085 0.205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39306E-6 L 0.21545 -0.2272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1" y="867228"/>
          <a:ext cx="7834085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090"/>
                <a:gridCol w="3182597"/>
                <a:gridCol w="2269398"/>
              </a:tblGrid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95401" y="-152400"/>
            <a:ext cx="67817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ছবি দেখে নাম বলি ও বর্ণ বলি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500" dirty="0"/>
          </a:p>
        </p:txBody>
      </p:sp>
      <p:sp>
        <p:nvSpPr>
          <p:cNvPr id="6" name="Rectangle 5"/>
          <p:cNvSpPr/>
          <p:nvPr/>
        </p:nvSpPr>
        <p:spPr>
          <a:xfrm>
            <a:off x="3657600" y="3858490"/>
            <a:ext cx="62388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7500" dirty="0"/>
          </a:p>
        </p:txBody>
      </p:sp>
      <p:sp>
        <p:nvSpPr>
          <p:cNvPr id="7" name="Rectangle 6"/>
          <p:cNvSpPr/>
          <p:nvPr/>
        </p:nvSpPr>
        <p:spPr>
          <a:xfrm>
            <a:off x="3248890" y="2362200"/>
            <a:ext cx="93326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7500" dirty="0"/>
          </a:p>
        </p:txBody>
      </p:sp>
      <p:sp>
        <p:nvSpPr>
          <p:cNvPr id="8" name="Rectangle 7"/>
          <p:cNvSpPr/>
          <p:nvPr/>
        </p:nvSpPr>
        <p:spPr>
          <a:xfrm>
            <a:off x="3567545" y="5320145"/>
            <a:ext cx="696024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75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990600"/>
            <a:ext cx="304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লঙ্কার 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3886200"/>
            <a:ext cx="98616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7000" dirty="0"/>
          </a:p>
        </p:txBody>
      </p:sp>
      <p:sp>
        <p:nvSpPr>
          <p:cNvPr id="18" name="Rectangle 17"/>
          <p:cNvSpPr/>
          <p:nvPr/>
        </p:nvSpPr>
        <p:spPr>
          <a:xfrm>
            <a:off x="3581400" y="5334000"/>
            <a:ext cx="107273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7000" dirty="0"/>
          </a:p>
        </p:txBody>
      </p:sp>
      <p:sp>
        <p:nvSpPr>
          <p:cNvPr id="20" name="TextBox 19"/>
          <p:cNvSpPr txBox="1"/>
          <p:nvPr/>
        </p:nvSpPr>
        <p:spPr>
          <a:xfrm>
            <a:off x="3276600" y="2411849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নারস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" y="990600"/>
            <a:ext cx="1981200" cy="5588000"/>
            <a:chOff x="762000" y="990600"/>
            <a:chExt cx="1981200" cy="5588000"/>
          </a:xfrm>
        </p:grpSpPr>
        <p:pic>
          <p:nvPicPr>
            <p:cNvPr id="21" name="Picture 20" descr="9.PNG"/>
            <p:cNvPicPr>
              <a:picLocks noChangeAspect="1"/>
            </p:cNvPicPr>
            <p:nvPr/>
          </p:nvPicPr>
          <p:blipFill>
            <a:blip r:embed="rId2"/>
            <a:srcRect l="51894" t="64855" r="5159" b="9202"/>
            <a:stretch>
              <a:fillRect/>
            </a:stretch>
          </p:blipFill>
          <p:spPr>
            <a:xfrm>
              <a:off x="762000" y="5257800"/>
              <a:ext cx="1981200" cy="1320800"/>
            </a:xfrm>
            <a:prstGeom prst="rect">
              <a:avLst/>
            </a:prstGeom>
          </p:spPr>
        </p:pic>
        <p:pic>
          <p:nvPicPr>
            <p:cNvPr id="22" name="Picture 21" descr="9.PNG"/>
            <p:cNvPicPr>
              <a:picLocks noChangeAspect="1"/>
            </p:cNvPicPr>
            <p:nvPr/>
          </p:nvPicPr>
          <p:blipFill>
            <a:blip r:embed="rId2"/>
            <a:srcRect l="7158" t="22173" r="51789" b="63637"/>
            <a:stretch>
              <a:fillRect/>
            </a:stretch>
          </p:blipFill>
          <p:spPr>
            <a:xfrm>
              <a:off x="762000" y="3886200"/>
              <a:ext cx="1981200" cy="1219200"/>
            </a:xfrm>
            <a:prstGeom prst="rect">
              <a:avLst/>
            </a:prstGeom>
          </p:spPr>
        </p:pic>
        <p:pic>
          <p:nvPicPr>
            <p:cNvPr id="23" name="Picture 22" descr="8.PNG"/>
            <p:cNvPicPr>
              <a:picLocks noChangeAspect="1"/>
            </p:cNvPicPr>
            <p:nvPr/>
          </p:nvPicPr>
          <p:blipFill>
            <a:blip r:embed="rId3"/>
            <a:srcRect l="61391" t="56208" r="6108" b="9202"/>
            <a:stretch>
              <a:fillRect/>
            </a:stretch>
          </p:blipFill>
          <p:spPr>
            <a:xfrm>
              <a:off x="914400" y="2362200"/>
              <a:ext cx="1762125" cy="1219200"/>
            </a:xfrm>
            <a:prstGeom prst="rect">
              <a:avLst/>
            </a:prstGeom>
          </p:spPr>
        </p:pic>
        <p:pic>
          <p:nvPicPr>
            <p:cNvPr id="24" name="Picture 23" descr="8.PNG"/>
            <p:cNvPicPr>
              <a:picLocks noChangeAspect="1"/>
            </p:cNvPicPr>
            <p:nvPr/>
          </p:nvPicPr>
          <p:blipFill>
            <a:blip r:embed="rId3"/>
            <a:srcRect l="54169" t="15411" r="9719" b="58647"/>
            <a:stretch>
              <a:fillRect/>
            </a:stretch>
          </p:blipFill>
          <p:spPr>
            <a:xfrm>
              <a:off x="762000" y="990600"/>
              <a:ext cx="1959287" cy="12192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3276600" y="965202"/>
            <a:ext cx="75854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7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3835 0.001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7708 -0.001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3493 0.002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35521 0.0002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4" grpId="0"/>
      <p:bldP spid="16" grpId="0"/>
      <p:bldP spid="18" grpId="0"/>
      <p:bldP spid="20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914400"/>
            <a:ext cx="4732386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এসো লেখা শিখি  </a:t>
            </a:r>
            <a:endParaRPr lang="en-US" sz="6500" dirty="0"/>
          </a:p>
        </p:txBody>
      </p:sp>
      <p:sp>
        <p:nvSpPr>
          <p:cNvPr id="9" name="Rectangle 8"/>
          <p:cNvSpPr/>
          <p:nvPr/>
        </p:nvSpPr>
        <p:spPr>
          <a:xfrm>
            <a:off x="1905000" y="3048000"/>
            <a:ext cx="423224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বোর্ডের ব্যবহার </a:t>
            </a:r>
            <a:endParaRPr lang="en-US" sz="65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সঃ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প্রাঃ বিঃ, কালিয়া, নড়াইল,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১৭-৭১৩৫৫৩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903327"/>
            <a:ext cx="572785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71545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সহঃশিক্ষক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 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কালিয়া, নড়াইল।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রহমান,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সঃ প্রাঃ বিঃ, কালিয়া, নড়াইল, ০১৭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১৭-৭১৩৫৫৩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357604"/>
            <a:ext cx="2133600" cy="25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88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2286" y="867228"/>
          <a:ext cx="7315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14"/>
                <a:gridCol w="2362200"/>
                <a:gridCol w="2728686"/>
              </a:tblGrid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66801" y="-25807"/>
            <a:ext cx="76199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বর্ণ দিয়ে শব্দ বলি/ চর্চা করি  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1676400" y="914400"/>
            <a:ext cx="8579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1752600" y="3810000"/>
            <a:ext cx="6992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1524000" y="2286000"/>
            <a:ext cx="10631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8800" dirty="0"/>
          </a:p>
        </p:txBody>
      </p:sp>
      <p:sp>
        <p:nvSpPr>
          <p:cNvPr id="8" name="Rectangle 7"/>
          <p:cNvSpPr/>
          <p:nvPr/>
        </p:nvSpPr>
        <p:spPr>
          <a:xfrm>
            <a:off x="1752600" y="5181600"/>
            <a:ext cx="7841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8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1066800"/>
            <a:ext cx="304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জগর  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1066800"/>
            <a:ext cx="304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লঙ্কার 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0942" y="3933372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লিশ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3886200"/>
            <a:ext cx="98616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7000" dirty="0"/>
          </a:p>
        </p:txBody>
      </p:sp>
      <p:sp>
        <p:nvSpPr>
          <p:cNvPr id="17" name="TextBox 16"/>
          <p:cNvSpPr txBox="1"/>
          <p:nvPr/>
        </p:nvSpPr>
        <p:spPr>
          <a:xfrm>
            <a:off x="3639462" y="5334000"/>
            <a:ext cx="16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গল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54490" y="5334000"/>
            <a:ext cx="107273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7000" dirty="0"/>
          </a:p>
        </p:txBody>
      </p:sp>
      <p:sp>
        <p:nvSpPr>
          <p:cNvPr id="19" name="TextBox 18"/>
          <p:cNvSpPr txBox="1"/>
          <p:nvPr/>
        </p:nvSpPr>
        <p:spPr>
          <a:xfrm>
            <a:off x="3429000" y="2514600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6774" y="2514600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নারস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838200"/>
            <a:ext cx="4648200" cy="109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মৌখিক মূল্যায়ন  </a:t>
            </a:r>
            <a:endParaRPr lang="en-US" sz="6500" dirty="0"/>
          </a:p>
        </p:txBody>
      </p:sp>
      <p:sp>
        <p:nvSpPr>
          <p:cNvPr id="3" name="Rectangle 2"/>
          <p:cNvSpPr/>
          <p:nvPr/>
        </p:nvSpPr>
        <p:spPr>
          <a:xfrm>
            <a:off x="2590800" y="3124200"/>
            <a:ext cx="3352800" cy="1092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একক ভাবে   </a:t>
            </a:r>
            <a:endParaRPr lang="en-US" sz="65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533400"/>
            <a:ext cx="7086599" cy="6255667"/>
            <a:chOff x="838200" y="533400"/>
            <a:chExt cx="7086599" cy="6255667"/>
          </a:xfrm>
        </p:grpSpPr>
        <p:sp>
          <p:nvSpPr>
            <p:cNvPr id="2" name="Rectangle 1"/>
            <p:cNvSpPr/>
            <p:nvPr/>
          </p:nvSpPr>
          <p:spPr>
            <a:xfrm>
              <a:off x="2057401" y="4388410"/>
              <a:ext cx="5029199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15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5000" dirty="0">
                <a:solidFill>
                  <a:srgbClr val="FF0000"/>
                </a:solidFill>
              </a:endParaRPr>
            </a:p>
          </p:txBody>
        </p:sp>
        <p:pic>
          <p:nvPicPr>
            <p:cNvPr id="3" name="Picture 2" descr="images_07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33400"/>
              <a:ext cx="7086599" cy="441664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সঃ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প্রাঃ বিঃ, কালিয়া, নড়াইল,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১৭-৭১৩৫৫৩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1"/>
            <a:ext cx="4191000" cy="12464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75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543117">
            <a:off x="3760644" y="2835125"/>
            <a:ext cx="44871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পড়ি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স্বরবর্ণ (অ – ঈ)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কবা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19" y="1981200"/>
            <a:ext cx="2963881" cy="3830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সঃ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প্রাঃ বিঃ, কালিয়া, নড়াইল,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১৭-৭১৩৫৫৩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86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AJIBUR\Desktop\Capture[.PNG"/>
          <p:cNvPicPr>
            <a:picLocks noChangeAspect="1" noChangeArrowheads="1"/>
          </p:cNvPicPr>
          <p:nvPr/>
        </p:nvPicPr>
        <p:blipFill>
          <a:blip r:embed="rId2"/>
          <a:srcRect l="5862" t="54586" r="60922" b="9543"/>
          <a:stretch>
            <a:fillRect/>
          </a:stretch>
        </p:blipFill>
        <p:spPr bwMode="auto">
          <a:xfrm>
            <a:off x="5105400" y="1981200"/>
            <a:ext cx="3657600" cy="3733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660737"/>
            <a:ext cx="533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TAJIBUR\Desktop\Capture[.PNG"/>
          <p:cNvPicPr>
            <a:picLocks noChangeAspect="1" noChangeArrowheads="1"/>
          </p:cNvPicPr>
          <p:nvPr/>
        </p:nvPicPr>
        <p:blipFill>
          <a:blip r:embed="rId2"/>
          <a:srcRect l="3908" t="17156" r="51152" b="61010"/>
          <a:stretch>
            <a:fillRect/>
          </a:stretch>
        </p:blipFill>
        <p:spPr bwMode="auto">
          <a:xfrm>
            <a:off x="457200" y="1981200"/>
            <a:ext cx="4267200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555.PNG"/>
          <p:cNvPicPr>
            <a:picLocks noChangeAspect="1"/>
          </p:cNvPicPr>
          <p:nvPr/>
        </p:nvPicPr>
        <p:blipFill>
          <a:blip r:embed="rId2"/>
          <a:srcRect l="51372" t="17732" r="4594" b="58625"/>
          <a:stretch>
            <a:fillRect/>
          </a:stretch>
        </p:blipFill>
        <p:spPr>
          <a:xfrm>
            <a:off x="304800" y="1524000"/>
            <a:ext cx="4000500" cy="3505200"/>
          </a:xfrm>
          <a:prstGeom prst="rect">
            <a:avLst/>
          </a:prstGeom>
        </p:spPr>
      </p:pic>
      <p:pic>
        <p:nvPicPr>
          <p:cNvPr id="3" name="Picture 2" descr="Capture555.PNG"/>
          <p:cNvPicPr>
            <a:picLocks noChangeAspect="1"/>
          </p:cNvPicPr>
          <p:nvPr/>
        </p:nvPicPr>
        <p:blipFill>
          <a:blip r:embed="rId2"/>
          <a:srcRect l="5504" t="65019" r="50462" b="8382"/>
          <a:stretch>
            <a:fillRect/>
          </a:stretch>
        </p:blipFill>
        <p:spPr>
          <a:xfrm>
            <a:off x="4343400" y="1524000"/>
            <a:ext cx="46736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সঃ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প্রাঃ বিঃ, কালিয়া, নড়াইল,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১৭-৭১৩৫৫৩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7724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ছবিগুলোর নাম পারবে কে কে?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.PNG"/>
          <p:cNvPicPr>
            <a:picLocks noChangeAspect="1"/>
          </p:cNvPicPr>
          <p:nvPr/>
        </p:nvPicPr>
        <p:blipFill>
          <a:blip r:embed="rId2"/>
          <a:srcRect l="4908" t="56163" r="60785" b="6365"/>
          <a:stretch>
            <a:fillRect/>
          </a:stretch>
        </p:blipFill>
        <p:spPr>
          <a:xfrm>
            <a:off x="5105400" y="1676400"/>
            <a:ext cx="2895600" cy="2189747"/>
          </a:xfrm>
          <a:prstGeom prst="rect">
            <a:avLst/>
          </a:prstGeom>
        </p:spPr>
      </p:pic>
      <p:pic>
        <p:nvPicPr>
          <p:cNvPr id="4" name="Picture 3" descr="9.PNG"/>
          <p:cNvPicPr>
            <a:picLocks noChangeAspect="1"/>
          </p:cNvPicPr>
          <p:nvPr/>
        </p:nvPicPr>
        <p:blipFill>
          <a:blip r:embed="rId3"/>
          <a:srcRect l="5368" t="63969" r="49895" b="4324"/>
          <a:stretch>
            <a:fillRect/>
          </a:stretch>
        </p:blipFill>
        <p:spPr>
          <a:xfrm>
            <a:off x="457200" y="4191000"/>
            <a:ext cx="3505200" cy="2414016"/>
          </a:xfrm>
          <a:prstGeom prst="rect">
            <a:avLst/>
          </a:prstGeom>
        </p:spPr>
      </p:pic>
      <p:pic>
        <p:nvPicPr>
          <p:cNvPr id="5" name="Picture 4" descr="8.PNG"/>
          <p:cNvPicPr>
            <a:picLocks noChangeAspect="1"/>
          </p:cNvPicPr>
          <p:nvPr/>
        </p:nvPicPr>
        <p:blipFill>
          <a:blip r:embed="rId2"/>
          <a:srcRect l="5417" t="17295" r="49443" b="53880"/>
          <a:stretch>
            <a:fillRect/>
          </a:stretch>
        </p:blipFill>
        <p:spPr>
          <a:xfrm>
            <a:off x="457200" y="1600200"/>
            <a:ext cx="3581400" cy="2316480"/>
          </a:xfrm>
          <a:prstGeom prst="rect">
            <a:avLst/>
          </a:prstGeom>
        </p:spPr>
      </p:pic>
      <p:pic>
        <p:nvPicPr>
          <p:cNvPr id="6" name="Picture 5" descr="9.PNG"/>
          <p:cNvPicPr>
            <a:picLocks noChangeAspect="1"/>
          </p:cNvPicPr>
          <p:nvPr/>
        </p:nvPicPr>
        <p:blipFill>
          <a:blip r:embed="rId3"/>
          <a:srcRect l="53684" t="16408" r="5159" b="53326"/>
          <a:stretch>
            <a:fillRect/>
          </a:stretch>
        </p:blipFill>
        <p:spPr>
          <a:xfrm>
            <a:off x="5105400" y="4343400"/>
            <a:ext cx="28956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-685800"/>
            <a:ext cx="3810000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15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সঃ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প্রাঃ বিঃ, কালিয়া, নড়াইল,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১৭-৭১৩৫৫৩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3048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জগর</a:t>
            </a:r>
            <a:r>
              <a:rPr lang="bn-IN" sz="9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9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2"/>
          <a:srcRect l="4514" t="17813" r="51248" b="61529"/>
          <a:stretch>
            <a:fillRect/>
          </a:stretch>
        </p:blipFill>
        <p:spPr>
          <a:xfrm>
            <a:off x="152400" y="2209800"/>
            <a:ext cx="3690384" cy="2616200"/>
          </a:xfrm>
          <a:prstGeom prst="rect">
            <a:avLst/>
          </a:prstGeom>
        </p:spPr>
      </p:pic>
      <p:pic>
        <p:nvPicPr>
          <p:cNvPr id="7" name="Picture 6" descr="8.PNG"/>
          <p:cNvPicPr>
            <a:picLocks noChangeAspect="1"/>
          </p:cNvPicPr>
          <p:nvPr/>
        </p:nvPicPr>
        <p:blipFill>
          <a:blip r:embed="rId2"/>
          <a:srcRect l="54169" t="15411" r="9719" b="58647"/>
          <a:stretch>
            <a:fillRect/>
          </a:stretch>
        </p:blipFill>
        <p:spPr>
          <a:xfrm>
            <a:off x="4495800" y="2286000"/>
            <a:ext cx="4487333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4800600"/>
            <a:ext cx="3048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লঙ্কার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সঃ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প্রাঃ বিঃ, কালিয়া, নড়াইল,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১৭-৭১৩৫৫৩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-685800"/>
            <a:ext cx="67056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15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ডুমারিয়া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সঃ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প্রাঃ বিঃ, কালিয়া, নড়াইল,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১৭-৭১৩৫৫৩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406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TAJIBUR</dc:creator>
  <cp:lastModifiedBy>Nazir</cp:lastModifiedBy>
  <cp:revision>24</cp:revision>
  <dcterms:created xsi:type="dcterms:W3CDTF">2019-09-03T05:19:41Z</dcterms:created>
  <dcterms:modified xsi:type="dcterms:W3CDTF">2021-02-08T02:36:59Z</dcterms:modified>
</cp:coreProperties>
</file>