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90" r:id="rId3"/>
    <p:sldId id="291" r:id="rId4"/>
    <p:sldId id="295" r:id="rId5"/>
    <p:sldId id="296" r:id="rId6"/>
    <p:sldId id="297" r:id="rId7"/>
    <p:sldId id="256" r:id="rId8"/>
    <p:sldId id="259" r:id="rId9"/>
    <p:sldId id="258" r:id="rId10"/>
    <p:sldId id="260" r:id="rId11"/>
    <p:sldId id="261" r:id="rId12"/>
    <p:sldId id="262" r:id="rId13"/>
    <p:sldId id="277" r:id="rId14"/>
    <p:sldId id="278" r:id="rId15"/>
    <p:sldId id="279" r:id="rId16"/>
    <p:sldId id="292" r:id="rId17"/>
    <p:sldId id="280" r:id="rId18"/>
    <p:sldId id="288" r:id="rId19"/>
    <p:sldId id="281" r:id="rId20"/>
    <p:sldId id="284" r:id="rId21"/>
    <p:sldId id="298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3" autoAdjust="0"/>
    <p:restoredTop sz="94624" autoAdjust="0"/>
  </p:normalViewPr>
  <p:slideViewPr>
    <p:cSldViewPr>
      <p:cViewPr varScale="1">
        <p:scale>
          <a:sx n="69" d="100"/>
          <a:sy n="69" d="100"/>
        </p:scale>
        <p:origin x="16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4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16027-C446-4330-B97D-64D69E57A35B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5800" y="914400"/>
            <a:ext cx="7678056" cy="5242467"/>
            <a:chOff x="685800" y="914400"/>
            <a:chExt cx="7678056" cy="5242467"/>
          </a:xfrm>
        </p:grpSpPr>
        <p:pic>
          <p:nvPicPr>
            <p:cNvPr id="6" name="Picture 5" descr="images_07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914400"/>
              <a:ext cx="7678056" cy="524246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514600" y="1371600"/>
              <a:ext cx="44196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246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0"/>
            <a:ext cx="190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 </a:t>
            </a:r>
            <a:r>
              <a:rPr lang="bn-IN" sz="1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4648200"/>
            <a:ext cx="441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r>
              <a:rPr lang="bn-IN" sz="9500" dirty="0" smtClean="0">
                <a:latin typeface="NikoshBAN" pitchFamily="2" charset="0"/>
                <a:cs typeface="NikoshBAN" pitchFamily="2" charset="0"/>
              </a:rPr>
              <a:t>র্মিমালা</a:t>
            </a:r>
            <a:r>
              <a:rPr lang="bn-IN" sz="9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8.PNG"/>
          <p:cNvPicPr>
            <a:picLocks noChangeAspect="1"/>
          </p:cNvPicPr>
          <p:nvPr/>
        </p:nvPicPr>
        <p:blipFill>
          <a:blip r:embed="rId2"/>
          <a:srcRect l="5451" t="64583" r="8072" b="10417"/>
          <a:stretch>
            <a:fillRect/>
          </a:stretch>
        </p:blipFill>
        <p:spPr>
          <a:xfrm>
            <a:off x="762000" y="1676400"/>
            <a:ext cx="7715250" cy="31242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-522923"/>
            <a:ext cx="449580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endParaRPr lang="en-US" sz="15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0"/>
            <a:ext cx="152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bn-IN" sz="1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50292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তু</a:t>
            </a:r>
            <a:endParaRPr lang="en-US" sz="8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9.PNG"/>
          <p:cNvPicPr>
            <a:picLocks noChangeAspect="1"/>
          </p:cNvPicPr>
          <p:nvPr/>
        </p:nvPicPr>
        <p:blipFill>
          <a:blip r:embed="rId2"/>
          <a:srcRect l="8798" t="3942" r="60001" b="56641"/>
          <a:stretch>
            <a:fillRect/>
          </a:stretch>
        </p:blipFill>
        <p:spPr>
          <a:xfrm>
            <a:off x="914400" y="1828800"/>
            <a:ext cx="3124200" cy="3429000"/>
          </a:xfrm>
          <a:prstGeom prst="rect">
            <a:avLst/>
          </a:prstGeom>
        </p:spPr>
      </p:pic>
      <p:pic>
        <p:nvPicPr>
          <p:cNvPr id="7" name="Picture 6" descr="9.PNG"/>
          <p:cNvPicPr>
            <a:picLocks noChangeAspect="1"/>
          </p:cNvPicPr>
          <p:nvPr/>
        </p:nvPicPr>
        <p:blipFill>
          <a:blip r:embed="rId2"/>
          <a:srcRect l="52407" t="16125" r="5046" b="54312"/>
          <a:stretch>
            <a:fillRect/>
          </a:stretch>
        </p:blipFill>
        <p:spPr>
          <a:xfrm>
            <a:off x="4648200" y="1770185"/>
            <a:ext cx="4114800" cy="34817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71600" y="5029200"/>
            <a:ext cx="133081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bn-IN" sz="7000" dirty="0" smtClean="0">
                <a:latin typeface="NikoshBAN" pitchFamily="2" charset="0"/>
                <a:cs typeface="NikoshBAN" pitchFamily="2" charset="0"/>
              </a:rPr>
              <a:t>তু</a:t>
            </a:r>
            <a:endParaRPr lang="en-US" sz="7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-685800"/>
            <a:ext cx="670560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IN" sz="15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5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9600" y="0"/>
            <a:ext cx="190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 </a:t>
            </a:r>
            <a:r>
              <a:rPr lang="bn-IN" sz="1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2819400"/>
            <a:ext cx="35052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কতারা</a:t>
            </a:r>
            <a:r>
              <a:rPr lang="bn-IN" sz="9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9.PNG"/>
          <p:cNvPicPr>
            <a:picLocks noChangeAspect="1"/>
          </p:cNvPicPr>
          <p:nvPr/>
        </p:nvPicPr>
        <p:blipFill>
          <a:blip r:embed="rId2"/>
          <a:srcRect l="9290" t="5128" r="26737" b="59407"/>
          <a:stretch>
            <a:fillRect/>
          </a:stretch>
        </p:blipFill>
        <p:spPr>
          <a:xfrm>
            <a:off x="381000" y="1219200"/>
            <a:ext cx="3962400" cy="506496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33400" y="0"/>
            <a:ext cx="8153400" cy="6858000"/>
            <a:chOff x="533400" y="0"/>
            <a:chExt cx="8153400" cy="6858000"/>
          </a:xfrm>
        </p:grpSpPr>
        <p:sp>
          <p:nvSpPr>
            <p:cNvPr id="5" name="Freeform 4"/>
            <p:cNvSpPr/>
            <p:nvPr/>
          </p:nvSpPr>
          <p:spPr>
            <a:xfrm>
              <a:off x="3048000" y="2057400"/>
              <a:ext cx="2971800" cy="2498735"/>
            </a:xfrm>
            <a:custGeom>
              <a:avLst/>
              <a:gdLst>
                <a:gd name="connsiteX0" fmla="*/ 0 w 2971800"/>
                <a:gd name="connsiteY0" fmla="*/ 1249368 h 2498735"/>
                <a:gd name="connsiteX1" fmla="*/ 529639 w 2971800"/>
                <a:gd name="connsiteY1" fmla="*/ 293106 h 2498735"/>
                <a:gd name="connsiteX2" fmla="*/ 1485902 w 2971800"/>
                <a:gd name="connsiteY2" fmla="*/ 2 h 2498735"/>
                <a:gd name="connsiteX3" fmla="*/ 2442165 w 2971800"/>
                <a:gd name="connsiteY3" fmla="*/ 293108 h 2498735"/>
                <a:gd name="connsiteX4" fmla="*/ 2971800 w 2971800"/>
                <a:gd name="connsiteY4" fmla="*/ 1249372 h 2498735"/>
                <a:gd name="connsiteX5" fmla="*/ 2442163 w 2971800"/>
                <a:gd name="connsiteY5" fmla="*/ 2205635 h 2498735"/>
                <a:gd name="connsiteX6" fmla="*/ 1485900 w 2971800"/>
                <a:gd name="connsiteY6" fmla="*/ 2498740 h 2498735"/>
                <a:gd name="connsiteX7" fmla="*/ 529637 w 2971800"/>
                <a:gd name="connsiteY7" fmla="*/ 2205634 h 2498735"/>
                <a:gd name="connsiteX8" fmla="*/ 1 w 2971800"/>
                <a:gd name="connsiteY8" fmla="*/ 1249370 h 2498735"/>
                <a:gd name="connsiteX9" fmla="*/ 0 w 2971800"/>
                <a:gd name="connsiteY9" fmla="*/ 1249368 h 24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800" h="2498735">
                  <a:moveTo>
                    <a:pt x="0" y="1249368"/>
                  </a:moveTo>
                  <a:cubicBezTo>
                    <a:pt x="1" y="880503"/>
                    <a:pt x="193860" y="530491"/>
                    <a:pt x="529639" y="293106"/>
                  </a:cubicBezTo>
                  <a:cubicBezTo>
                    <a:pt x="797416" y="103796"/>
                    <a:pt x="1136050" y="2"/>
                    <a:pt x="1485902" y="2"/>
                  </a:cubicBezTo>
                  <a:cubicBezTo>
                    <a:pt x="1835755" y="2"/>
                    <a:pt x="2174389" y="103798"/>
                    <a:pt x="2442165" y="293108"/>
                  </a:cubicBezTo>
                  <a:cubicBezTo>
                    <a:pt x="2777944" y="530494"/>
                    <a:pt x="2971801" y="880507"/>
                    <a:pt x="2971800" y="1249372"/>
                  </a:cubicBezTo>
                  <a:cubicBezTo>
                    <a:pt x="2971800" y="1618237"/>
                    <a:pt x="2777942" y="1968249"/>
                    <a:pt x="2442163" y="2205635"/>
                  </a:cubicBezTo>
                  <a:cubicBezTo>
                    <a:pt x="2174386" y="2394945"/>
                    <a:pt x="1835753" y="2498740"/>
                    <a:pt x="1485900" y="2498740"/>
                  </a:cubicBezTo>
                  <a:cubicBezTo>
                    <a:pt x="1136047" y="2498740"/>
                    <a:pt x="797413" y="2394945"/>
                    <a:pt x="529637" y="2205634"/>
                  </a:cubicBezTo>
                  <a:cubicBezTo>
                    <a:pt x="193858" y="1968248"/>
                    <a:pt x="0" y="1618235"/>
                    <a:pt x="1" y="1249370"/>
                  </a:cubicBezTo>
                  <a:cubicBezTo>
                    <a:pt x="1" y="1249369"/>
                    <a:pt x="0" y="1249369"/>
                    <a:pt x="0" y="124936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80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স্বরবর্ণ </a:t>
              </a:r>
              <a:endParaRPr lang="en-US" sz="8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3084288" y="0"/>
              <a:ext cx="2971800" cy="2498735"/>
            </a:xfrm>
            <a:custGeom>
              <a:avLst/>
              <a:gdLst>
                <a:gd name="connsiteX0" fmla="*/ 0 w 2971800"/>
                <a:gd name="connsiteY0" fmla="*/ 1249368 h 2498735"/>
                <a:gd name="connsiteX1" fmla="*/ 529639 w 2971800"/>
                <a:gd name="connsiteY1" fmla="*/ 293106 h 2498735"/>
                <a:gd name="connsiteX2" fmla="*/ 1485902 w 2971800"/>
                <a:gd name="connsiteY2" fmla="*/ 2 h 2498735"/>
                <a:gd name="connsiteX3" fmla="*/ 2442165 w 2971800"/>
                <a:gd name="connsiteY3" fmla="*/ 293108 h 2498735"/>
                <a:gd name="connsiteX4" fmla="*/ 2971800 w 2971800"/>
                <a:gd name="connsiteY4" fmla="*/ 1249372 h 2498735"/>
                <a:gd name="connsiteX5" fmla="*/ 2442163 w 2971800"/>
                <a:gd name="connsiteY5" fmla="*/ 2205635 h 2498735"/>
                <a:gd name="connsiteX6" fmla="*/ 1485900 w 2971800"/>
                <a:gd name="connsiteY6" fmla="*/ 2498740 h 2498735"/>
                <a:gd name="connsiteX7" fmla="*/ 529637 w 2971800"/>
                <a:gd name="connsiteY7" fmla="*/ 2205634 h 2498735"/>
                <a:gd name="connsiteX8" fmla="*/ 1 w 2971800"/>
                <a:gd name="connsiteY8" fmla="*/ 1249370 h 2498735"/>
                <a:gd name="connsiteX9" fmla="*/ 0 w 2971800"/>
                <a:gd name="connsiteY9" fmla="*/ 1249368 h 24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800" h="2498735">
                  <a:moveTo>
                    <a:pt x="0" y="1249368"/>
                  </a:moveTo>
                  <a:cubicBezTo>
                    <a:pt x="1" y="880503"/>
                    <a:pt x="193860" y="530491"/>
                    <a:pt x="529639" y="293106"/>
                  </a:cubicBezTo>
                  <a:cubicBezTo>
                    <a:pt x="797416" y="103796"/>
                    <a:pt x="1136050" y="2"/>
                    <a:pt x="1485902" y="2"/>
                  </a:cubicBezTo>
                  <a:cubicBezTo>
                    <a:pt x="1835755" y="2"/>
                    <a:pt x="2174389" y="103798"/>
                    <a:pt x="2442165" y="293108"/>
                  </a:cubicBezTo>
                  <a:cubicBezTo>
                    <a:pt x="2777944" y="530494"/>
                    <a:pt x="2971801" y="880507"/>
                    <a:pt x="2971800" y="1249372"/>
                  </a:cubicBezTo>
                  <a:cubicBezTo>
                    <a:pt x="2971800" y="1618237"/>
                    <a:pt x="2777942" y="1968249"/>
                    <a:pt x="2442163" y="2205635"/>
                  </a:cubicBezTo>
                  <a:cubicBezTo>
                    <a:pt x="2174386" y="2394945"/>
                    <a:pt x="1835753" y="2498740"/>
                    <a:pt x="1485900" y="2498740"/>
                  </a:cubicBezTo>
                  <a:cubicBezTo>
                    <a:pt x="1136047" y="2498740"/>
                    <a:pt x="797413" y="2394945"/>
                    <a:pt x="529637" y="2205634"/>
                  </a:cubicBezTo>
                  <a:cubicBezTo>
                    <a:pt x="193858" y="1968248"/>
                    <a:pt x="0" y="1618235"/>
                    <a:pt x="1" y="1249370"/>
                  </a:cubicBezTo>
                  <a:cubicBezTo>
                    <a:pt x="1" y="1249369"/>
                    <a:pt x="0" y="1249369"/>
                    <a:pt x="0" y="124936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5715000" y="1936249"/>
              <a:ext cx="2971800" cy="2498735"/>
            </a:xfrm>
            <a:custGeom>
              <a:avLst/>
              <a:gdLst>
                <a:gd name="connsiteX0" fmla="*/ 0 w 2971800"/>
                <a:gd name="connsiteY0" fmla="*/ 1249368 h 2498735"/>
                <a:gd name="connsiteX1" fmla="*/ 529639 w 2971800"/>
                <a:gd name="connsiteY1" fmla="*/ 293106 h 2498735"/>
                <a:gd name="connsiteX2" fmla="*/ 1485902 w 2971800"/>
                <a:gd name="connsiteY2" fmla="*/ 2 h 2498735"/>
                <a:gd name="connsiteX3" fmla="*/ 2442165 w 2971800"/>
                <a:gd name="connsiteY3" fmla="*/ 293108 h 2498735"/>
                <a:gd name="connsiteX4" fmla="*/ 2971800 w 2971800"/>
                <a:gd name="connsiteY4" fmla="*/ 1249372 h 2498735"/>
                <a:gd name="connsiteX5" fmla="*/ 2442163 w 2971800"/>
                <a:gd name="connsiteY5" fmla="*/ 2205635 h 2498735"/>
                <a:gd name="connsiteX6" fmla="*/ 1485900 w 2971800"/>
                <a:gd name="connsiteY6" fmla="*/ 2498740 h 2498735"/>
                <a:gd name="connsiteX7" fmla="*/ 529637 w 2971800"/>
                <a:gd name="connsiteY7" fmla="*/ 2205634 h 2498735"/>
                <a:gd name="connsiteX8" fmla="*/ 1 w 2971800"/>
                <a:gd name="connsiteY8" fmla="*/ 1249370 h 2498735"/>
                <a:gd name="connsiteX9" fmla="*/ 0 w 2971800"/>
                <a:gd name="connsiteY9" fmla="*/ 1249368 h 24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800" h="2498735">
                  <a:moveTo>
                    <a:pt x="0" y="1249368"/>
                  </a:moveTo>
                  <a:cubicBezTo>
                    <a:pt x="1" y="880503"/>
                    <a:pt x="193860" y="530491"/>
                    <a:pt x="529639" y="293106"/>
                  </a:cubicBezTo>
                  <a:cubicBezTo>
                    <a:pt x="797416" y="103796"/>
                    <a:pt x="1136050" y="2"/>
                    <a:pt x="1485902" y="2"/>
                  </a:cubicBezTo>
                  <a:cubicBezTo>
                    <a:pt x="1835755" y="2"/>
                    <a:pt x="2174389" y="103798"/>
                    <a:pt x="2442165" y="293108"/>
                  </a:cubicBezTo>
                  <a:cubicBezTo>
                    <a:pt x="2777944" y="530494"/>
                    <a:pt x="2971801" y="880507"/>
                    <a:pt x="2971800" y="1249372"/>
                  </a:cubicBezTo>
                  <a:cubicBezTo>
                    <a:pt x="2971800" y="1618237"/>
                    <a:pt x="2777942" y="1968249"/>
                    <a:pt x="2442163" y="2205635"/>
                  </a:cubicBezTo>
                  <a:cubicBezTo>
                    <a:pt x="2174386" y="2394945"/>
                    <a:pt x="1835753" y="2498740"/>
                    <a:pt x="1485900" y="2498740"/>
                  </a:cubicBezTo>
                  <a:cubicBezTo>
                    <a:pt x="1136047" y="2498740"/>
                    <a:pt x="797413" y="2394945"/>
                    <a:pt x="529637" y="2205634"/>
                  </a:cubicBezTo>
                  <a:cubicBezTo>
                    <a:pt x="193858" y="1968248"/>
                    <a:pt x="0" y="1618235"/>
                    <a:pt x="1" y="1249370"/>
                  </a:cubicBezTo>
                  <a:cubicBezTo>
                    <a:pt x="1" y="1249369"/>
                    <a:pt x="0" y="1249369"/>
                    <a:pt x="0" y="124936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1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414486" y="4359265"/>
              <a:ext cx="2971800" cy="2498735"/>
            </a:xfrm>
            <a:custGeom>
              <a:avLst/>
              <a:gdLst>
                <a:gd name="connsiteX0" fmla="*/ 0 w 2971800"/>
                <a:gd name="connsiteY0" fmla="*/ 1249368 h 2498735"/>
                <a:gd name="connsiteX1" fmla="*/ 529639 w 2971800"/>
                <a:gd name="connsiteY1" fmla="*/ 293106 h 2498735"/>
                <a:gd name="connsiteX2" fmla="*/ 1485902 w 2971800"/>
                <a:gd name="connsiteY2" fmla="*/ 2 h 2498735"/>
                <a:gd name="connsiteX3" fmla="*/ 2442165 w 2971800"/>
                <a:gd name="connsiteY3" fmla="*/ 293108 h 2498735"/>
                <a:gd name="connsiteX4" fmla="*/ 2971800 w 2971800"/>
                <a:gd name="connsiteY4" fmla="*/ 1249372 h 2498735"/>
                <a:gd name="connsiteX5" fmla="*/ 2442163 w 2971800"/>
                <a:gd name="connsiteY5" fmla="*/ 2205635 h 2498735"/>
                <a:gd name="connsiteX6" fmla="*/ 1485900 w 2971800"/>
                <a:gd name="connsiteY6" fmla="*/ 2498740 h 2498735"/>
                <a:gd name="connsiteX7" fmla="*/ 529637 w 2971800"/>
                <a:gd name="connsiteY7" fmla="*/ 2205634 h 2498735"/>
                <a:gd name="connsiteX8" fmla="*/ 1 w 2971800"/>
                <a:gd name="connsiteY8" fmla="*/ 1249370 h 2498735"/>
                <a:gd name="connsiteX9" fmla="*/ 0 w 2971800"/>
                <a:gd name="connsiteY9" fmla="*/ 1249368 h 24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800" h="2498735">
                  <a:moveTo>
                    <a:pt x="0" y="1249368"/>
                  </a:moveTo>
                  <a:cubicBezTo>
                    <a:pt x="1" y="880503"/>
                    <a:pt x="193860" y="530491"/>
                    <a:pt x="529639" y="293106"/>
                  </a:cubicBezTo>
                  <a:cubicBezTo>
                    <a:pt x="797416" y="103796"/>
                    <a:pt x="1136050" y="2"/>
                    <a:pt x="1485902" y="2"/>
                  </a:cubicBezTo>
                  <a:cubicBezTo>
                    <a:pt x="1835755" y="2"/>
                    <a:pt x="2174389" y="103798"/>
                    <a:pt x="2442165" y="293108"/>
                  </a:cubicBezTo>
                  <a:cubicBezTo>
                    <a:pt x="2777944" y="530494"/>
                    <a:pt x="2971801" y="880507"/>
                    <a:pt x="2971800" y="1249372"/>
                  </a:cubicBezTo>
                  <a:cubicBezTo>
                    <a:pt x="2971800" y="1618237"/>
                    <a:pt x="2777942" y="1968249"/>
                    <a:pt x="2442163" y="2205635"/>
                  </a:cubicBezTo>
                  <a:cubicBezTo>
                    <a:pt x="2174386" y="2394945"/>
                    <a:pt x="1835753" y="2498740"/>
                    <a:pt x="1485900" y="2498740"/>
                  </a:cubicBezTo>
                  <a:cubicBezTo>
                    <a:pt x="1136047" y="2498740"/>
                    <a:pt x="797413" y="2394945"/>
                    <a:pt x="529637" y="2205634"/>
                  </a:cubicBezTo>
                  <a:cubicBezTo>
                    <a:pt x="193858" y="1968248"/>
                    <a:pt x="0" y="1618235"/>
                    <a:pt x="1" y="1249370"/>
                  </a:cubicBezTo>
                  <a:cubicBezTo>
                    <a:pt x="1" y="1249369"/>
                    <a:pt x="0" y="1249369"/>
                    <a:pt x="0" y="124936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33400" y="2314845"/>
              <a:ext cx="2971800" cy="2498735"/>
            </a:xfrm>
            <a:custGeom>
              <a:avLst/>
              <a:gdLst>
                <a:gd name="connsiteX0" fmla="*/ 0 w 2971800"/>
                <a:gd name="connsiteY0" fmla="*/ 1249368 h 2498735"/>
                <a:gd name="connsiteX1" fmla="*/ 529639 w 2971800"/>
                <a:gd name="connsiteY1" fmla="*/ 293106 h 2498735"/>
                <a:gd name="connsiteX2" fmla="*/ 1485902 w 2971800"/>
                <a:gd name="connsiteY2" fmla="*/ 2 h 2498735"/>
                <a:gd name="connsiteX3" fmla="*/ 2442165 w 2971800"/>
                <a:gd name="connsiteY3" fmla="*/ 293108 h 2498735"/>
                <a:gd name="connsiteX4" fmla="*/ 2971800 w 2971800"/>
                <a:gd name="connsiteY4" fmla="*/ 1249372 h 2498735"/>
                <a:gd name="connsiteX5" fmla="*/ 2442163 w 2971800"/>
                <a:gd name="connsiteY5" fmla="*/ 2205635 h 2498735"/>
                <a:gd name="connsiteX6" fmla="*/ 1485900 w 2971800"/>
                <a:gd name="connsiteY6" fmla="*/ 2498740 h 2498735"/>
                <a:gd name="connsiteX7" fmla="*/ 529637 w 2971800"/>
                <a:gd name="connsiteY7" fmla="*/ 2205634 h 2498735"/>
                <a:gd name="connsiteX8" fmla="*/ 1 w 2971800"/>
                <a:gd name="connsiteY8" fmla="*/ 1249370 h 2498735"/>
                <a:gd name="connsiteX9" fmla="*/ 0 w 2971800"/>
                <a:gd name="connsiteY9" fmla="*/ 1249368 h 24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800" h="2498735">
                  <a:moveTo>
                    <a:pt x="0" y="1249368"/>
                  </a:moveTo>
                  <a:cubicBezTo>
                    <a:pt x="1" y="880503"/>
                    <a:pt x="193860" y="530491"/>
                    <a:pt x="529639" y="293106"/>
                  </a:cubicBezTo>
                  <a:cubicBezTo>
                    <a:pt x="797416" y="103796"/>
                    <a:pt x="1136050" y="2"/>
                    <a:pt x="1485902" y="2"/>
                  </a:cubicBezTo>
                  <a:cubicBezTo>
                    <a:pt x="1835755" y="2"/>
                    <a:pt x="2174389" y="103798"/>
                    <a:pt x="2442165" y="293108"/>
                  </a:cubicBezTo>
                  <a:cubicBezTo>
                    <a:pt x="2777944" y="530494"/>
                    <a:pt x="2971801" y="880507"/>
                    <a:pt x="2971800" y="1249372"/>
                  </a:cubicBezTo>
                  <a:cubicBezTo>
                    <a:pt x="2971800" y="1618237"/>
                    <a:pt x="2777942" y="1968249"/>
                    <a:pt x="2442163" y="2205635"/>
                  </a:cubicBezTo>
                  <a:cubicBezTo>
                    <a:pt x="2174386" y="2394945"/>
                    <a:pt x="1835753" y="2498740"/>
                    <a:pt x="1485900" y="2498740"/>
                  </a:cubicBezTo>
                  <a:cubicBezTo>
                    <a:pt x="1136047" y="2498740"/>
                    <a:pt x="797413" y="2394945"/>
                    <a:pt x="529637" y="2205634"/>
                  </a:cubicBezTo>
                  <a:cubicBezTo>
                    <a:pt x="193858" y="1968248"/>
                    <a:pt x="0" y="1618235"/>
                    <a:pt x="1" y="1249370"/>
                  </a:cubicBezTo>
                  <a:cubicBezTo>
                    <a:pt x="1" y="1249369"/>
                    <a:pt x="0" y="1249369"/>
                    <a:pt x="0" y="124936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70088" y="0"/>
            <a:ext cx="144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2209800"/>
            <a:ext cx="121058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endParaRPr lang="en-US" sz="14000" dirty="0"/>
          </a:p>
        </p:txBody>
      </p:sp>
      <p:sp>
        <p:nvSpPr>
          <p:cNvPr id="15" name="Rectangle 14"/>
          <p:cNvSpPr/>
          <p:nvPr/>
        </p:nvSpPr>
        <p:spPr>
          <a:xfrm>
            <a:off x="1371600" y="2514600"/>
            <a:ext cx="111601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endParaRPr lang="en-US" sz="14000" dirty="0"/>
          </a:p>
        </p:txBody>
      </p:sp>
      <p:sp>
        <p:nvSpPr>
          <p:cNvPr id="16" name="Rectangle 15"/>
          <p:cNvSpPr/>
          <p:nvPr/>
        </p:nvSpPr>
        <p:spPr>
          <a:xfrm>
            <a:off x="4343400" y="4458831"/>
            <a:ext cx="118333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endParaRPr lang="en-US" sz="1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33528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1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ঊ</a:t>
                      </a:r>
                      <a:endParaRPr lang="en-US" sz="14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</a:t>
                      </a:r>
                      <a:r>
                        <a:rPr lang="bn-IN" sz="1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8200" y="1295400"/>
            <a:ext cx="769619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খালি ঘরে হারিয়ে যাওয়া বর্ণ লিখি  </a:t>
            </a:r>
            <a:r>
              <a:rPr lang="bn-IN" sz="6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500" dirty="0"/>
          </a:p>
        </p:txBody>
      </p:sp>
      <p:sp>
        <p:nvSpPr>
          <p:cNvPr id="4" name="Rectangle 3"/>
          <p:cNvSpPr/>
          <p:nvPr/>
        </p:nvSpPr>
        <p:spPr>
          <a:xfrm>
            <a:off x="-2133600" y="3271840"/>
            <a:ext cx="106631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14000" dirty="0"/>
          </a:p>
        </p:txBody>
      </p:sp>
      <p:sp>
        <p:nvSpPr>
          <p:cNvPr id="5" name="Rectangle 4"/>
          <p:cNvSpPr/>
          <p:nvPr/>
        </p:nvSpPr>
        <p:spPr>
          <a:xfrm>
            <a:off x="9753600" y="3276600"/>
            <a:ext cx="118333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ঋ</a:t>
            </a:r>
            <a:endParaRPr lang="en-US" sz="1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40833 0.003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-0.52986 4.8148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52286" y="867228"/>
          <a:ext cx="73152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314"/>
                <a:gridCol w="1752600"/>
                <a:gridCol w="3338286"/>
              </a:tblGrid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85800" y="-76200"/>
            <a:ext cx="8332730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এসো বর্ণের সাথে</a:t>
            </a:r>
            <a:r>
              <a:rPr lang="en-US" sz="6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ছবি মিল করি </a:t>
            </a:r>
            <a:endParaRPr lang="en-US" sz="6500" dirty="0"/>
          </a:p>
        </p:txBody>
      </p:sp>
      <p:sp>
        <p:nvSpPr>
          <p:cNvPr id="5" name="Rectangle 4"/>
          <p:cNvSpPr/>
          <p:nvPr/>
        </p:nvSpPr>
        <p:spPr>
          <a:xfrm>
            <a:off x="1676400" y="914400"/>
            <a:ext cx="73930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8800" dirty="0"/>
          </a:p>
        </p:txBody>
      </p:sp>
      <p:sp>
        <p:nvSpPr>
          <p:cNvPr id="6" name="Rectangle 5"/>
          <p:cNvSpPr/>
          <p:nvPr/>
        </p:nvSpPr>
        <p:spPr>
          <a:xfrm>
            <a:off x="1752600" y="2362200"/>
            <a:ext cx="8290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endParaRPr lang="en-US" sz="8800" dirty="0"/>
          </a:p>
        </p:txBody>
      </p:sp>
      <p:sp>
        <p:nvSpPr>
          <p:cNvPr id="7" name="Rectangle 6"/>
          <p:cNvSpPr/>
          <p:nvPr/>
        </p:nvSpPr>
        <p:spPr>
          <a:xfrm>
            <a:off x="1752600" y="3886200"/>
            <a:ext cx="8130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endParaRPr lang="en-US" sz="8800" dirty="0"/>
          </a:p>
        </p:txBody>
      </p:sp>
      <p:sp>
        <p:nvSpPr>
          <p:cNvPr id="8" name="Rectangle 7"/>
          <p:cNvSpPr/>
          <p:nvPr/>
        </p:nvSpPr>
        <p:spPr>
          <a:xfrm>
            <a:off x="1752600" y="5181600"/>
            <a:ext cx="76976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endParaRPr lang="en-US" sz="8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181600" y="914400"/>
            <a:ext cx="3010829" cy="5638800"/>
            <a:chOff x="5181600" y="914400"/>
            <a:chExt cx="3010829" cy="5638800"/>
          </a:xfrm>
        </p:grpSpPr>
        <p:pic>
          <p:nvPicPr>
            <p:cNvPr id="14" name="Picture 13" descr="9.PNG"/>
            <p:cNvPicPr>
              <a:picLocks noChangeAspect="1"/>
            </p:cNvPicPr>
            <p:nvPr/>
          </p:nvPicPr>
          <p:blipFill>
            <a:blip r:embed="rId2"/>
            <a:srcRect l="9290" t="5128" r="26737" b="59407"/>
            <a:stretch>
              <a:fillRect/>
            </a:stretch>
          </p:blipFill>
          <p:spPr>
            <a:xfrm>
              <a:off x="5181600" y="914400"/>
              <a:ext cx="2971800" cy="1371600"/>
            </a:xfrm>
            <a:prstGeom prst="rect">
              <a:avLst/>
            </a:prstGeom>
          </p:spPr>
        </p:pic>
        <p:pic>
          <p:nvPicPr>
            <p:cNvPr id="15" name="Picture 14" descr="9.PNG"/>
            <p:cNvPicPr>
              <a:picLocks noChangeAspect="1"/>
            </p:cNvPicPr>
            <p:nvPr/>
          </p:nvPicPr>
          <p:blipFill>
            <a:blip r:embed="rId3"/>
            <a:srcRect l="52407" t="16125" r="5046" b="54312"/>
            <a:stretch>
              <a:fillRect/>
            </a:stretch>
          </p:blipFill>
          <p:spPr>
            <a:xfrm>
              <a:off x="5257800" y="2286000"/>
              <a:ext cx="2819399" cy="1447800"/>
            </a:xfrm>
            <a:prstGeom prst="rect">
              <a:avLst/>
            </a:prstGeom>
          </p:spPr>
        </p:pic>
        <p:pic>
          <p:nvPicPr>
            <p:cNvPr id="16" name="Picture 15" descr="8.PNG"/>
            <p:cNvPicPr>
              <a:picLocks noChangeAspect="1"/>
            </p:cNvPicPr>
            <p:nvPr/>
          </p:nvPicPr>
          <p:blipFill>
            <a:blip r:embed="rId4"/>
            <a:srcRect l="5451" t="64583" r="8072" b="10417"/>
            <a:stretch>
              <a:fillRect/>
            </a:stretch>
          </p:blipFill>
          <p:spPr>
            <a:xfrm>
              <a:off x="5181600" y="5334000"/>
              <a:ext cx="3010829" cy="1219200"/>
            </a:xfrm>
            <a:prstGeom prst="rect">
              <a:avLst/>
            </a:prstGeom>
          </p:spPr>
        </p:pic>
        <p:pic>
          <p:nvPicPr>
            <p:cNvPr id="17" name="Picture 16" descr="8.PNG"/>
            <p:cNvPicPr>
              <a:picLocks noChangeAspect="1"/>
            </p:cNvPicPr>
            <p:nvPr/>
          </p:nvPicPr>
          <p:blipFill>
            <a:blip r:embed="rId4"/>
            <a:srcRect l="5248" t="5825" r="61779" b="59223"/>
            <a:stretch>
              <a:fillRect/>
            </a:stretch>
          </p:blipFill>
          <p:spPr>
            <a:xfrm>
              <a:off x="5791201" y="3784600"/>
              <a:ext cx="1295399" cy="1473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0.22622 0.4057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22135 0.428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0" y="2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0.20556 -0.2386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21632 -0.616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-3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1" y="867228"/>
          <a:ext cx="7834085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090"/>
                <a:gridCol w="3182597"/>
                <a:gridCol w="2269398"/>
              </a:tblGrid>
              <a:tr h="1447800"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295401" y="-152400"/>
            <a:ext cx="678179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ছবি দেখে নাম বলি ও বর্ণ বলি </a:t>
            </a:r>
            <a:r>
              <a:rPr lang="bn-IN" sz="6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5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533400" y="838200"/>
            <a:ext cx="2362200" cy="5791200"/>
            <a:chOff x="533400" y="838200"/>
            <a:chExt cx="2362200" cy="5791200"/>
          </a:xfrm>
        </p:grpSpPr>
        <p:pic>
          <p:nvPicPr>
            <p:cNvPr id="19" name="Picture 18" descr="9.PNG"/>
            <p:cNvPicPr>
              <a:picLocks noChangeAspect="1"/>
            </p:cNvPicPr>
            <p:nvPr/>
          </p:nvPicPr>
          <p:blipFill>
            <a:blip r:embed="rId2"/>
            <a:srcRect l="9290" t="5128" r="26737" b="59407"/>
            <a:stretch>
              <a:fillRect/>
            </a:stretch>
          </p:blipFill>
          <p:spPr>
            <a:xfrm>
              <a:off x="533400" y="5257800"/>
              <a:ext cx="2331579" cy="1371600"/>
            </a:xfrm>
            <a:prstGeom prst="rect">
              <a:avLst/>
            </a:prstGeom>
          </p:spPr>
        </p:pic>
        <p:pic>
          <p:nvPicPr>
            <p:cNvPr id="27" name="Picture 26" descr="9.PNG"/>
            <p:cNvPicPr>
              <a:picLocks noChangeAspect="1"/>
            </p:cNvPicPr>
            <p:nvPr/>
          </p:nvPicPr>
          <p:blipFill>
            <a:blip r:embed="rId3"/>
            <a:srcRect l="52407" t="16125" r="5046" b="54312"/>
            <a:stretch>
              <a:fillRect/>
            </a:stretch>
          </p:blipFill>
          <p:spPr>
            <a:xfrm>
              <a:off x="609600" y="3733800"/>
              <a:ext cx="2212010" cy="1447800"/>
            </a:xfrm>
            <a:prstGeom prst="rect">
              <a:avLst/>
            </a:prstGeom>
          </p:spPr>
        </p:pic>
        <p:pic>
          <p:nvPicPr>
            <p:cNvPr id="28" name="Picture 27" descr="8.PNG"/>
            <p:cNvPicPr>
              <a:picLocks noChangeAspect="1"/>
            </p:cNvPicPr>
            <p:nvPr/>
          </p:nvPicPr>
          <p:blipFill>
            <a:blip r:embed="rId4"/>
            <a:srcRect l="5451" t="64583" r="8072" b="10417"/>
            <a:stretch>
              <a:fillRect/>
            </a:stretch>
          </p:blipFill>
          <p:spPr>
            <a:xfrm>
              <a:off x="533400" y="2438400"/>
              <a:ext cx="2362200" cy="1219200"/>
            </a:xfrm>
            <a:prstGeom prst="rect">
              <a:avLst/>
            </a:prstGeom>
          </p:spPr>
        </p:pic>
        <p:pic>
          <p:nvPicPr>
            <p:cNvPr id="29" name="Picture 28" descr="8.PNG"/>
            <p:cNvPicPr>
              <a:picLocks noChangeAspect="1"/>
            </p:cNvPicPr>
            <p:nvPr/>
          </p:nvPicPr>
          <p:blipFill>
            <a:blip r:embed="rId4"/>
            <a:srcRect l="5248" t="5825" r="61779" b="59223"/>
            <a:stretch>
              <a:fillRect/>
            </a:stretch>
          </p:blipFill>
          <p:spPr>
            <a:xfrm>
              <a:off x="1219200" y="838200"/>
              <a:ext cx="1016329" cy="147320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3066138" y="838200"/>
            <a:ext cx="1295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7500" dirty="0" smtClean="0">
                <a:latin typeface="NikoshBAN" pitchFamily="2" charset="0"/>
                <a:cs typeface="NikoshBAN" pitchFamily="2" charset="0"/>
              </a:rPr>
              <a:t>ট   </a:t>
            </a:r>
            <a:endParaRPr lang="en-US" sz="7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66138" y="3886200"/>
            <a:ext cx="1260281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bn-IN" sz="7500" dirty="0" smtClean="0">
                <a:latin typeface="NikoshBAN" pitchFamily="2" charset="0"/>
                <a:cs typeface="NikoshBAN" pitchFamily="2" charset="0"/>
              </a:rPr>
              <a:t>তু</a:t>
            </a:r>
            <a:endParaRPr lang="en-US" sz="7500" dirty="0"/>
          </a:p>
        </p:txBody>
      </p:sp>
      <p:sp>
        <p:nvSpPr>
          <p:cNvPr id="32" name="TextBox 31"/>
          <p:cNvSpPr txBox="1"/>
          <p:nvPr/>
        </p:nvSpPr>
        <p:spPr>
          <a:xfrm>
            <a:off x="3048000" y="5306705"/>
            <a:ext cx="375193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IN" sz="7500" dirty="0" smtClean="0">
                <a:latin typeface="NikoshBAN" pitchFamily="2" charset="0"/>
                <a:cs typeface="NikoshBAN" pitchFamily="2" charset="0"/>
              </a:rPr>
              <a:t>কতারা</a:t>
            </a:r>
            <a:endParaRPr lang="en-US" sz="7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8000" y="2286000"/>
            <a:ext cx="4419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r>
              <a:rPr lang="bn-IN" sz="7500" dirty="0" smtClean="0">
                <a:latin typeface="NikoshBAN" pitchFamily="2" charset="0"/>
                <a:cs typeface="NikoshBAN" pitchFamily="2" charset="0"/>
              </a:rPr>
              <a:t>র্মিমালা</a:t>
            </a:r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61855" y="831270"/>
            <a:ext cx="657552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7500" dirty="0"/>
          </a:p>
        </p:txBody>
      </p:sp>
      <p:sp>
        <p:nvSpPr>
          <p:cNvPr id="36" name="Rectangle 35"/>
          <p:cNvSpPr/>
          <p:nvPr/>
        </p:nvSpPr>
        <p:spPr>
          <a:xfrm>
            <a:off x="3048000" y="2251360"/>
            <a:ext cx="734496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endParaRPr lang="en-US" sz="7500" dirty="0"/>
          </a:p>
        </p:txBody>
      </p:sp>
      <p:sp>
        <p:nvSpPr>
          <p:cNvPr id="37" name="Rectangle 36"/>
          <p:cNvSpPr/>
          <p:nvPr/>
        </p:nvSpPr>
        <p:spPr>
          <a:xfrm>
            <a:off x="3068780" y="3886200"/>
            <a:ext cx="720069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endParaRPr lang="en-US" sz="7500" dirty="0"/>
          </a:p>
        </p:txBody>
      </p:sp>
      <p:sp>
        <p:nvSpPr>
          <p:cNvPr id="38" name="Rectangle 37"/>
          <p:cNvSpPr/>
          <p:nvPr/>
        </p:nvSpPr>
        <p:spPr>
          <a:xfrm>
            <a:off x="3047995" y="5271655"/>
            <a:ext cx="683200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endParaRPr lang="en-US" sz="7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40104 -2.59259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3901 2.96296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38854 -2.96296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39288 3.7037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914400"/>
            <a:ext cx="4732386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এসো লেখা শিখি  </a:t>
            </a:r>
            <a:endParaRPr lang="en-US" sz="6500" dirty="0"/>
          </a:p>
        </p:txBody>
      </p:sp>
      <p:sp>
        <p:nvSpPr>
          <p:cNvPr id="9" name="Rectangle 8"/>
          <p:cNvSpPr/>
          <p:nvPr/>
        </p:nvSpPr>
        <p:spPr>
          <a:xfrm>
            <a:off x="1905000" y="3048000"/>
            <a:ext cx="4232249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বোর্ডের ব্যবহার </a:t>
            </a:r>
            <a:endParaRPr lang="en-US" sz="6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533400"/>
            <a:ext cx="60198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895600"/>
            <a:ext cx="718337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মোল্যা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সাইদুর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en-US" sz="6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সহঃশিক্ষক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ডুমারিয়া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প্রাথমিক বিদ্যালয়  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কালিয়া, নড়াইল।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০১৭১৭-৭১৩৫৫৩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52400"/>
            <a:ext cx="311727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88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52286" y="867228"/>
          <a:ext cx="73152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314"/>
                <a:gridCol w="2362200"/>
                <a:gridCol w="2728686"/>
              </a:tblGrid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66801" y="-25807"/>
            <a:ext cx="761999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বর্ণ দিয়ে শব্দ বলি/ চর্চা করি  </a:t>
            </a:r>
            <a:endParaRPr lang="en-US" sz="6500" dirty="0"/>
          </a:p>
        </p:txBody>
      </p:sp>
      <p:sp>
        <p:nvSpPr>
          <p:cNvPr id="5" name="Rectangle 4"/>
          <p:cNvSpPr/>
          <p:nvPr/>
        </p:nvSpPr>
        <p:spPr>
          <a:xfrm>
            <a:off x="1676400" y="914400"/>
            <a:ext cx="73930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8800" dirty="0"/>
          </a:p>
        </p:txBody>
      </p:sp>
      <p:sp>
        <p:nvSpPr>
          <p:cNvPr id="6" name="Rectangle 5"/>
          <p:cNvSpPr/>
          <p:nvPr/>
        </p:nvSpPr>
        <p:spPr>
          <a:xfrm>
            <a:off x="1752600" y="3810000"/>
            <a:ext cx="8130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endParaRPr lang="en-US" sz="8800" dirty="0"/>
          </a:p>
        </p:txBody>
      </p:sp>
      <p:sp>
        <p:nvSpPr>
          <p:cNvPr id="7" name="Rectangle 6"/>
          <p:cNvSpPr/>
          <p:nvPr/>
        </p:nvSpPr>
        <p:spPr>
          <a:xfrm>
            <a:off x="1524000" y="2286000"/>
            <a:ext cx="8290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endParaRPr lang="en-US" sz="8800" dirty="0"/>
          </a:p>
        </p:txBody>
      </p:sp>
      <p:sp>
        <p:nvSpPr>
          <p:cNvPr id="8" name="Rectangle 7"/>
          <p:cNvSpPr/>
          <p:nvPr/>
        </p:nvSpPr>
        <p:spPr>
          <a:xfrm>
            <a:off x="1752600" y="5181600"/>
            <a:ext cx="76976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endParaRPr lang="en-US" sz="8800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1066800"/>
            <a:ext cx="1295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7500" dirty="0" smtClean="0">
                <a:latin typeface="NikoshBAN" pitchFamily="2" charset="0"/>
                <a:cs typeface="NikoshBAN" pitchFamily="2" charset="0"/>
              </a:rPr>
              <a:t>ট   </a:t>
            </a:r>
            <a:endParaRPr lang="en-US" sz="7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10668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ড়জাহাজ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7600" y="3886200"/>
            <a:ext cx="133081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bn-IN" sz="7000" dirty="0" smtClean="0">
                <a:latin typeface="NikoshBAN" pitchFamily="2" charset="0"/>
                <a:cs typeface="NikoshBAN" pitchFamily="2" charset="0"/>
              </a:rPr>
              <a:t>তু</a:t>
            </a:r>
            <a:endParaRPr lang="en-US" sz="7000" dirty="0"/>
          </a:p>
        </p:txBody>
      </p:sp>
      <p:sp>
        <p:nvSpPr>
          <p:cNvPr id="17" name="TextBox 16"/>
          <p:cNvSpPr txBox="1"/>
          <p:nvPr/>
        </p:nvSpPr>
        <p:spPr>
          <a:xfrm>
            <a:off x="3639462" y="5334000"/>
            <a:ext cx="37519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কতারা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0" y="2133600"/>
            <a:ext cx="4419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র্মিমালা</a:t>
            </a:r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3" grpId="0"/>
      <p:bldP spid="14" grpId="0"/>
      <p:bldP spid="16" grpId="0"/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838200"/>
            <a:ext cx="4648200" cy="109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মৌখিক মূল্যায়ন  </a:t>
            </a:r>
            <a:endParaRPr lang="en-US" sz="6500" dirty="0"/>
          </a:p>
        </p:txBody>
      </p:sp>
      <p:sp>
        <p:nvSpPr>
          <p:cNvPr id="3" name="Rectangle 2"/>
          <p:cNvSpPr/>
          <p:nvPr/>
        </p:nvSpPr>
        <p:spPr>
          <a:xfrm>
            <a:off x="2590800" y="3124200"/>
            <a:ext cx="3352800" cy="1092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perspectiveContrastingRigh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একক ভাবে   </a:t>
            </a:r>
            <a:endParaRPr lang="en-US" sz="6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_0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3400"/>
            <a:ext cx="7620000" cy="5715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8823120">
            <a:off x="414128" y="1232403"/>
            <a:ext cx="396239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1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85801"/>
            <a:ext cx="4191000" cy="12464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75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543117">
            <a:off x="3806329" y="2835125"/>
            <a:ext cx="43957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পড়ি 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স্বরবর্ণ (উ – এ)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কবা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19" y="1981200"/>
            <a:ext cx="2963881" cy="383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86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AJIBUR\Desktop\Capture[.PNG"/>
          <p:cNvPicPr>
            <a:picLocks noChangeAspect="1" noChangeArrowheads="1"/>
          </p:cNvPicPr>
          <p:nvPr/>
        </p:nvPicPr>
        <p:blipFill>
          <a:blip r:embed="rId2"/>
          <a:srcRect l="8927" t="65306" r="8927" b="8163"/>
          <a:stretch>
            <a:fillRect/>
          </a:stretch>
        </p:blipFill>
        <p:spPr bwMode="auto">
          <a:xfrm>
            <a:off x="4953000" y="2209800"/>
            <a:ext cx="3938954" cy="335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53340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এসো কিছু ছবি দেখি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TAJIBUR\Desktop\Capture[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2180874"/>
            <a:ext cx="4267200" cy="32582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555.PNG"/>
          <p:cNvPicPr>
            <a:picLocks noChangeAspect="1"/>
          </p:cNvPicPr>
          <p:nvPr/>
        </p:nvPicPr>
        <p:blipFill>
          <a:blip r:embed="rId2"/>
          <a:srcRect l="51986" t="15217" r="3009" b="55207"/>
          <a:stretch>
            <a:fillRect/>
          </a:stretch>
        </p:blipFill>
        <p:spPr>
          <a:xfrm>
            <a:off x="248919" y="304800"/>
            <a:ext cx="8682551" cy="5943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7724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ছবিগুলোর নাম পারবে কে কে?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8.PNG"/>
          <p:cNvPicPr>
            <a:picLocks noChangeAspect="1"/>
          </p:cNvPicPr>
          <p:nvPr/>
        </p:nvPicPr>
        <p:blipFill>
          <a:blip r:embed="rId2"/>
          <a:srcRect l="6229" t="66117" r="5529" b="2564"/>
          <a:stretch>
            <a:fillRect/>
          </a:stretch>
        </p:blipFill>
        <p:spPr>
          <a:xfrm>
            <a:off x="1828800" y="3733800"/>
            <a:ext cx="6248400" cy="2789464"/>
          </a:xfrm>
          <a:prstGeom prst="rect">
            <a:avLst/>
          </a:prstGeom>
        </p:spPr>
      </p:pic>
      <p:pic>
        <p:nvPicPr>
          <p:cNvPr id="4" name="Picture 3" descr="9.PNG"/>
          <p:cNvPicPr>
            <a:picLocks noChangeAspect="1"/>
          </p:cNvPicPr>
          <p:nvPr/>
        </p:nvPicPr>
        <p:blipFill>
          <a:blip r:embed="rId3"/>
          <a:srcRect l="53844" t="15783" r="3794" b="49495"/>
          <a:stretch>
            <a:fillRect/>
          </a:stretch>
        </p:blipFill>
        <p:spPr>
          <a:xfrm>
            <a:off x="4876800" y="1371600"/>
            <a:ext cx="3429000" cy="2286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1000" y="1524000"/>
            <a:ext cx="3733800" cy="2057400"/>
            <a:chOff x="381000" y="1524000"/>
            <a:chExt cx="3733800" cy="2057400"/>
          </a:xfrm>
        </p:grpSpPr>
        <p:pic>
          <p:nvPicPr>
            <p:cNvPr id="7" name="Picture 2" descr="C:\Users\TAJIBUR\Desktop\Capture[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381000" y="1524000"/>
              <a:ext cx="3733800" cy="20574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209800" y="1828800"/>
              <a:ext cx="1295400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5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উট</a:t>
              </a:r>
              <a:endParaRPr lang="en-US" sz="6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-685800"/>
            <a:ext cx="381000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15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5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2800" y="0"/>
            <a:ext cx="190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1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105400"/>
            <a:ext cx="152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8500" dirty="0" smtClean="0">
                <a:latin typeface="NikoshBAN" pitchFamily="2" charset="0"/>
                <a:cs typeface="NikoshBAN" pitchFamily="2" charset="0"/>
              </a:rPr>
              <a:t>ট</a:t>
            </a:r>
            <a:r>
              <a:rPr lang="bn-IN" sz="9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9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8.PNG"/>
          <p:cNvPicPr>
            <a:picLocks noChangeAspect="1"/>
          </p:cNvPicPr>
          <p:nvPr/>
        </p:nvPicPr>
        <p:blipFill>
          <a:blip r:embed="rId2"/>
          <a:srcRect l="5248" t="5825" r="61779" b="59223"/>
          <a:stretch>
            <a:fillRect/>
          </a:stretch>
        </p:blipFill>
        <p:spPr>
          <a:xfrm>
            <a:off x="533400" y="1651000"/>
            <a:ext cx="3048000" cy="3556000"/>
          </a:xfrm>
          <a:prstGeom prst="rect">
            <a:avLst/>
          </a:prstGeom>
        </p:spPr>
      </p:pic>
      <p:pic>
        <p:nvPicPr>
          <p:cNvPr id="7" name="Picture 6" descr="8.PNG"/>
          <p:cNvPicPr>
            <a:picLocks noChangeAspect="1"/>
          </p:cNvPicPr>
          <p:nvPr/>
        </p:nvPicPr>
        <p:blipFill>
          <a:blip r:embed="rId2"/>
          <a:srcRect l="48356" t="17647" r="7250" b="58824"/>
          <a:stretch>
            <a:fillRect/>
          </a:stretch>
        </p:blipFill>
        <p:spPr>
          <a:xfrm>
            <a:off x="4648200" y="2133600"/>
            <a:ext cx="4191000" cy="279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0" y="48006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7000" dirty="0" smtClean="0">
                <a:latin typeface="NikoshBAN" pitchFamily="2" charset="0"/>
                <a:cs typeface="NikoshBAN" pitchFamily="2" charset="0"/>
              </a:rPr>
              <a:t>ড়জাহাজ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-685800"/>
            <a:ext cx="624840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endParaRPr lang="en-US" sz="15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120</Words>
  <Application>Microsoft Office PowerPoint</Application>
  <PresentationFormat>On-screen Show (4:3)</PresentationFormat>
  <Paragraphs>68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TAJIBUR</dc:creator>
  <cp:lastModifiedBy>Nazir</cp:lastModifiedBy>
  <cp:revision>33</cp:revision>
  <dcterms:created xsi:type="dcterms:W3CDTF">2019-09-03T05:19:41Z</dcterms:created>
  <dcterms:modified xsi:type="dcterms:W3CDTF">2021-02-07T14:50:07Z</dcterms:modified>
</cp:coreProperties>
</file>