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4" r:id="rId9"/>
    <p:sldId id="275" r:id="rId10"/>
    <p:sldId id="276" r:id="rId11"/>
    <p:sldId id="267" r:id="rId12"/>
    <p:sldId id="269" r:id="rId13"/>
    <p:sldId id="272" r:id="rId14"/>
    <p:sldId id="263" r:id="rId15"/>
    <p:sldId id="270" r:id="rId16"/>
    <p:sldId id="271" r:id="rId17"/>
    <p:sldId id="268" r:id="rId18"/>
    <p:sldId id="273" r:id="rId19"/>
    <p:sldId id="264" r:id="rId20"/>
    <p:sldId id="277" r:id="rId21"/>
    <p:sldId id="26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06" autoAdjust="0"/>
    <p:restoredTop sz="94660"/>
  </p:normalViewPr>
  <p:slideViewPr>
    <p:cSldViewPr>
      <p:cViewPr varScale="1">
        <p:scale>
          <a:sx n="66" d="100"/>
          <a:sy n="66" d="100"/>
        </p:scale>
        <p:origin x="624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CC6FC3-0AD3-4B66-A0C3-62AAF1319579}" type="doc">
      <dgm:prSet loTypeId="urn:microsoft.com/office/officeart/2008/layout/VerticalCurvedList" loCatId="list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7688AAF-DB68-4CA1-A3ED-637D26953E1F}">
      <dgm:prSet phldrT="[Text]" custT="1"/>
      <dgm:spPr/>
      <dgm:t>
        <a:bodyPr/>
        <a:lstStyle/>
        <a:p>
          <a:r>
            <a:rPr lang="bn-BD" sz="3200" b="1" dirty="0" smtClean="0">
              <a:latin typeface="NikoshBAN" pitchFamily="2" charset="0"/>
              <a:cs typeface="NikoshBAN" pitchFamily="2" charset="0"/>
            </a:rPr>
            <a:t>পাসওয়ার্ড কি তা বলতে পারবে</a:t>
          </a:r>
          <a:endParaRPr lang="en-US" sz="3200" dirty="0"/>
        </a:p>
      </dgm:t>
    </dgm:pt>
    <dgm:pt modelId="{E9351DB1-43B5-483A-8D5F-7CA46FA17059}" type="parTrans" cxnId="{57DC02DE-7CCB-4501-B19E-0BD1B2479C67}">
      <dgm:prSet/>
      <dgm:spPr/>
      <dgm:t>
        <a:bodyPr/>
        <a:lstStyle/>
        <a:p>
          <a:endParaRPr lang="en-US" sz="3200"/>
        </a:p>
      </dgm:t>
    </dgm:pt>
    <dgm:pt modelId="{F7C3052F-6ADF-4A88-82E3-B95805535594}" type="sibTrans" cxnId="{57DC02DE-7CCB-4501-B19E-0BD1B2479C67}">
      <dgm:prSet/>
      <dgm:spPr/>
      <dgm:t>
        <a:bodyPr/>
        <a:lstStyle/>
        <a:p>
          <a:endParaRPr lang="en-US" sz="3200"/>
        </a:p>
      </dgm:t>
    </dgm:pt>
    <dgm:pt modelId="{A4CFE2A4-9EDC-4172-9908-0F2DFB642F90}">
      <dgm:prSet phldrT="[Text]" custT="1"/>
      <dgm:spPr/>
      <dgm:t>
        <a:bodyPr/>
        <a:lstStyle/>
        <a:p>
          <a:r>
            <a:rPr lang="bn-BD" sz="3200" b="1" dirty="0" smtClean="0">
              <a:latin typeface="NikoshBAN" pitchFamily="2" charset="0"/>
              <a:cs typeface="NikoshBAN" pitchFamily="2" charset="0"/>
            </a:rPr>
            <a:t>পাসওয়ার্ডের সুবিধা বর্ননা করতে পারবে</a:t>
          </a:r>
          <a:endParaRPr lang="en-US" sz="3200" dirty="0"/>
        </a:p>
      </dgm:t>
    </dgm:pt>
    <dgm:pt modelId="{8E50C5A7-B3C6-476E-BC08-11BE25627323}" type="parTrans" cxnId="{F530BD17-5EA1-44F0-BCDD-AFCFAE908A98}">
      <dgm:prSet/>
      <dgm:spPr/>
      <dgm:t>
        <a:bodyPr/>
        <a:lstStyle/>
        <a:p>
          <a:endParaRPr lang="en-US" sz="3200"/>
        </a:p>
      </dgm:t>
    </dgm:pt>
    <dgm:pt modelId="{22014A86-E6C7-4925-98B1-E5F92CF1C5A9}" type="sibTrans" cxnId="{F530BD17-5EA1-44F0-BCDD-AFCFAE908A98}">
      <dgm:prSet/>
      <dgm:spPr/>
      <dgm:t>
        <a:bodyPr/>
        <a:lstStyle/>
        <a:p>
          <a:endParaRPr lang="en-US" sz="3200"/>
        </a:p>
      </dgm:t>
    </dgm:pt>
    <dgm:pt modelId="{3BB34935-9FE0-4336-95E3-0E807DF5F0B9}">
      <dgm:prSet phldrT="[Text]" custT="1"/>
      <dgm:spPr/>
      <dgm:t>
        <a:bodyPr/>
        <a:lstStyle/>
        <a:p>
          <a:r>
            <a:rPr lang="bn-BD" sz="3200" b="1" dirty="0" smtClean="0">
              <a:latin typeface="NikoshBAN" pitchFamily="2" charset="0"/>
              <a:cs typeface="NikoshBAN" pitchFamily="2" charset="0"/>
            </a:rPr>
            <a:t>পাসওয়ার্ড ব্যবহার করতে পারবে</a:t>
          </a:r>
          <a:endParaRPr lang="en-US" sz="3200" dirty="0"/>
        </a:p>
      </dgm:t>
    </dgm:pt>
    <dgm:pt modelId="{0D975CD1-ED0A-4435-8854-52899E7AF81E}" type="parTrans" cxnId="{CE49BDB5-1604-4F12-85BB-6F417F5CC83D}">
      <dgm:prSet/>
      <dgm:spPr/>
      <dgm:t>
        <a:bodyPr/>
        <a:lstStyle/>
        <a:p>
          <a:endParaRPr lang="en-US" sz="3200"/>
        </a:p>
      </dgm:t>
    </dgm:pt>
    <dgm:pt modelId="{B9AA62E4-3F20-4EE3-B0DA-B69C13DF1794}" type="sibTrans" cxnId="{CE49BDB5-1604-4F12-85BB-6F417F5CC83D}">
      <dgm:prSet/>
      <dgm:spPr/>
      <dgm:t>
        <a:bodyPr/>
        <a:lstStyle/>
        <a:p>
          <a:endParaRPr lang="en-US" sz="3200"/>
        </a:p>
      </dgm:t>
    </dgm:pt>
    <dgm:pt modelId="{DCCB2848-A981-4754-894C-07C41D906C33}" type="pres">
      <dgm:prSet presAssocID="{C5CC6FC3-0AD3-4B66-A0C3-62AAF131957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C5D159B-1CEA-4D6D-9B44-A81F51BF62BF}" type="pres">
      <dgm:prSet presAssocID="{C5CC6FC3-0AD3-4B66-A0C3-62AAF1319579}" presName="Name1" presStyleCnt="0"/>
      <dgm:spPr/>
    </dgm:pt>
    <dgm:pt modelId="{98DCFEE0-62AC-4CAE-A39E-12B5E7D750AE}" type="pres">
      <dgm:prSet presAssocID="{C5CC6FC3-0AD3-4B66-A0C3-62AAF1319579}" presName="cycle" presStyleCnt="0"/>
      <dgm:spPr/>
    </dgm:pt>
    <dgm:pt modelId="{DD389322-ADC0-49C2-937F-C1376998B570}" type="pres">
      <dgm:prSet presAssocID="{C5CC6FC3-0AD3-4B66-A0C3-62AAF1319579}" presName="srcNode" presStyleLbl="node1" presStyleIdx="0" presStyleCnt="3"/>
      <dgm:spPr/>
    </dgm:pt>
    <dgm:pt modelId="{C4D48129-F1A5-4C41-B9B5-F7E71DF39A08}" type="pres">
      <dgm:prSet presAssocID="{C5CC6FC3-0AD3-4B66-A0C3-62AAF1319579}" presName="conn" presStyleLbl="parChTrans1D2" presStyleIdx="0" presStyleCnt="1"/>
      <dgm:spPr/>
      <dgm:t>
        <a:bodyPr/>
        <a:lstStyle/>
        <a:p>
          <a:endParaRPr lang="en-US"/>
        </a:p>
      </dgm:t>
    </dgm:pt>
    <dgm:pt modelId="{F9FC46EF-81BB-4FD2-807A-2DCFAA1C8247}" type="pres">
      <dgm:prSet presAssocID="{C5CC6FC3-0AD3-4B66-A0C3-62AAF1319579}" presName="extraNode" presStyleLbl="node1" presStyleIdx="0" presStyleCnt="3"/>
      <dgm:spPr/>
    </dgm:pt>
    <dgm:pt modelId="{F2BBF83F-D996-4BF6-9242-BBC3D20036D3}" type="pres">
      <dgm:prSet presAssocID="{C5CC6FC3-0AD3-4B66-A0C3-62AAF1319579}" presName="dstNode" presStyleLbl="node1" presStyleIdx="0" presStyleCnt="3"/>
      <dgm:spPr/>
    </dgm:pt>
    <dgm:pt modelId="{5847FABD-3D8E-4F4E-837B-3004B8D59053}" type="pres">
      <dgm:prSet presAssocID="{E7688AAF-DB68-4CA1-A3ED-637D26953E1F}" presName="text_1" presStyleLbl="node1" presStyleIdx="0" presStyleCnt="3" custLinFactNeighborX="135" custLinFactNeighborY="-27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66F66D-FED4-43F4-8D7A-667ABC2A7806}" type="pres">
      <dgm:prSet presAssocID="{E7688AAF-DB68-4CA1-A3ED-637D26953E1F}" presName="accent_1" presStyleCnt="0"/>
      <dgm:spPr/>
    </dgm:pt>
    <dgm:pt modelId="{68199C3E-182A-4D2A-A3C8-1950A6762D21}" type="pres">
      <dgm:prSet presAssocID="{E7688AAF-DB68-4CA1-A3ED-637D26953E1F}" presName="accentRepeatNode" presStyleLbl="solidFgAcc1" presStyleIdx="0" presStyleCnt="3"/>
      <dgm:spPr/>
    </dgm:pt>
    <dgm:pt modelId="{56709CA0-E80C-4BB2-9C41-473F02CEA073}" type="pres">
      <dgm:prSet presAssocID="{A4CFE2A4-9EDC-4172-9908-0F2DFB642F90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DAC99F-FEB1-4C44-956B-97C2AC5F551B}" type="pres">
      <dgm:prSet presAssocID="{A4CFE2A4-9EDC-4172-9908-0F2DFB642F90}" presName="accent_2" presStyleCnt="0"/>
      <dgm:spPr/>
    </dgm:pt>
    <dgm:pt modelId="{AC2B0CE7-3CE6-41DE-BCF5-E807A5B68A20}" type="pres">
      <dgm:prSet presAssocID="{A4CFE2A4-9EDC-4172-9908-0F2DFB642F90}" presName="accentRepeatNode" presStyleLbl="solidFgAcc1" presStyleIdx="1" presStyleCnt="3"/>
      <dgm:spPr/>
    </dgm:pt>
    <dgm:pt modelId="{1FE91594-1CDB-4D83-95CA-9F0D84738082}" type="pres">
      <dgm:prSet presAssocID="{3BB34935-9FE0-4336-95E3-0E807DF5F0B9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71B64D-70EC-49E5-821B-747E90DB04A6}" type="pres">
      <dgm:prSet presAssocID="{3BB34935-9FE0-4336-95E3-0E807DF5F0B9}" presName="accent_3" presStyleCnt="0"/>
      <dgm:spPr/>
    </dgm:pt>
    <dgm:pt modelId="{7806E7A5-FF61-400F-8678-8FDEBE97486F}" type="pres">
      <dgm:prSet presAssocID="{3BB34935-9FE0-4336-95E3-0E807DF5F0B9}" presName="accentRepeatNode" presStyleLbl="solidFgAcc1" presStyleIdx="2" presStyleCnt="3"/>
      <dgm:spPr/>
    </dgm:pt>
  </dgm:ptLst>
  <dgm:cxnLst>
    <dgm:cxn modelId="{80731B13-23F8-4A5A-8EBF-1DCE8A8EA00B}" type="presOf" srcId="{C5CC6FC3-0AD3-4B66-A0C3-62AAF1319579}" destId="{DCCB2848-A981-4754-894C-07C41D906C33}" srcOrd="0" destOrd="0" presId="urn:microsoft.com/office/officeart/2008/layout/VerticalCurvedList"/>
    <dgm:cxn modelId="{F530BD17-5EA1-44F0-BCDD-AFCFAE908A98}" srcId="{C5CC6FC3-0AD3-4B66-A0C3-62AAF1319579}" destId="{A4CFE2A4-9EDC-4172-9908-0F2DFB642F90}" srcOrd="1" destOrd="0" parTransId="{8E50C5A7-B3C6-476E-BC08-11BE25627323}" sibTransId="{22014A86-E6C7-4925-98B1-E5F92CF1C5A9}"/>
    <dgm:cxn modelId="{C4A34A4F-6C6F-4E81-8BAC-E33CDE5DBD5F}" type="presOf" srcId="{A4CFE2A4-9EDC-4172-9908-0F2DFB642F90}" destId="{56709CA0-E80C-4BB2-9C41-473F02CEA073}" srcOrd="0" destOrd="0" presId="urn:microsoft.com/office/officeart/2008/layout/VerticalCurvedList"/>
    <dgm:cxn modelId="{1AF766F3-6776-4A8F-A7A6-12AA15AEBC60}" type="presOf" srcId="{F7C3052F-6ADF-4A88-82E3-B95805535594}" destId="{C4D48129-F1A5-4C41-B9B5-F7E71DF39A08}" srcOrd="0" destOrd="0" presId="urn:microsoft.com/office/officeart/2008/layout/VerticalCurvedList"/>
    <dgm:cxn modelId="{CE49BDB5-1604-4F12-85BB-6F417F5CC83D}" srcId="{C5CC6FC3-0AD3-4B66-A0C3-62AAF1319579}" destId="{3BB34935-9FE0-4336-95E3-0E807DF5F0B9}" srcOrd="2" destOrd="0" parTransId="{0D975CD1-ED0A-4435-8854-52899E7AF81E}" sibTransId="{B9AA62E4-3F20-4EE3-B0DA-B69C13DF1794}"/>
    <dgm:cxn modelId="{2DD2DA99-F8C3-4859-A18B-4C016AB19DFD}" type="presOf" srcId="{3BB34935-9FE0-4336-95E3-0E807DF5F0B9}" destId="{1FE91594-1CDB-4D83-95CA-9F0D84738082}" srcOrd="0" destOrd="0" presId="urn:microsoft.com/office/officeart/2008/layout/VerticalCurvedList"/>
    <dgm:cxn modelId="{99D7D159-6922-41AF-81BF-FED9D74D0EC0}" type="presOf" srcId="{E7688AAF-DB68-4CA1-A3ED-637D26953E1F}" destId="{5847FABD-3D8E-4F4E-837B-3004B8D59053}" srcOrd="0" destOrd="0" presId="urn:microsoft.com/office/officeart/2008/layout/VerticalCurvedList"/>
    <dgm:cxn modelId="{57DC02DE-7CCB-4501-B19E-0BD1B2479C67}" srcId="{C5CC6FC3-0AD3-4B66-A0C3-62AAF1319579}" destId="{E7688AAF-DB68-4CA1-A3ED-637D26953E1F}" srcOrd="0" destOrd="0" parTransId="{E9351DB1-43B5-483A-8D5F-7CA46FA17059}" sibTransId="{F7C3052F-6ADF-4A88-82E3-B95805535594}"/>
    <dgm:cxn modelId="{110B9243-213B-4707-A274-FD1F27D8C161}" type="presParOf" srcId="{DCCB2848-A981-4754-894C-07C41D906C33}" destId="{DC5D159B-1CEA-4D6D-9B44-A81F51BF62BF}" srcOrd="0" destOrd="0" presId="urn:microsoft.com/office/officeart/2008/layout/VerticalCurvedList"/>
    <dgm:cxn modelId="{ED6CEAD1-4D8E-4A85-85E5-FC28E9BF19DE}" type="presParOf" srcId="{DC5D159B-1CEA-4D6D-9B44-A81F51BF62BF}" destId="{98DCFEE0-62AC-4CAE-A39E-12B5E7D750AE}" srcOrd="0" destOrd="0" presId="urn:microsoft.com/office/officeart/2008/layout/VerticalCurvedList"/>
    <dgm:cxn modelId="{10D3FF60-B755-47F1-BA81-8813ACE1DE75}" type="presParOf" srcId="{98DCFEE0-62AC-4CAE-A39E-12B5E7D750AE}" destId="{DD389322-ADC0-49C2-937F-C1376998B570}" srcOrd="0" destOrd="0" presId="urn:microsoft.com/office/officeart/2008/layout/VerticalCurvedList"/>
    <dgm:cxn modelId="{243FF090-CE02-4244-A108-9A3C009484E3}" type="presParOf" srcId="{98DCFEE0-62AC-4CAE-A39E-12B5E7D750AE}" destId="{C4D48129-F1A5-4C41-B9B5-F7E71DF39A08}" srcOrd="1" destOrd="0" presId="urn:microsoft.com/office/officeart/2008/layout/VerticalCurvedList"/>
    <dgm:cxn modelId="{C771C086-BB2F-42F2-A6E2-3C78B5395DAB}" type="presParOf" srcId="{98DCFEE0-62AC-4CAE-A39E-12B5E7D750AE}" destId="{F9FC46EF-81BB-4FD2-807A-2DCFAA1C8247}" srcOrd="2" destOrd="0" presId="urn:microsoft.com/office/officeart/2008/layout/VerticalCurvedList"/>
    <dgm:cxn modelId="{219766E7-0A24-4375-A43B-99074845933F}" type="presParOf" srcId="{98DCFEE0-62AC-4CAE-A39E-12B5E7D750AE}" destId="{F2BBF83F-D996-4BF6-9242-BBC3D20036D3}" srcOrd="3" destOrd="0" presId="urn:microsoft.com/office/officeart/2008/layout/VerticalCurvedList"/>
    <dgm:cxn modelId="{273EB331-00A2-4596-BC6D-1EFA11C5D5EE}" type="presParOf" srcId="{DC5D159B-1CEA-4D6D-9B44-A81F51BF62BF}" destId="{5847FABD-3D8E-4F4E-837B-3004B8D59053}" srcOrd="1" destOrd="0" presId="urn:microsoft.com/office/officeart/2008/layout/VerticalCurvedList"/>
    <dgm:cxn modelId="{573F0265-49E5-4634-B471-D54D91615AB2}" type="presParOf" srcId="{DC5D159B-1CEA-4D6D-9B44-A81F51BF62BF}" destId="{6266F66D-FED4-43F4-8D7A-667ABC2A7806}" srcOrd="2" destOrd="0" presId="urn:microsoft.com/office/officeart/2008/layout/VerticalCurvedList"/>
    <dgm:cxn modelId="{43D7E811-040D-4325-9F41-5FF95594820A}" type="presParOf" srcId="{6266F66D-FED4-43F4-8D7A-667ABC2A7806}" destId="{68199C3E-182A-4D2A-A3C8-1950A6762D21}" srcOrd="0" destOrd="0" presId="urn:microsoft.com/office/officeart/2008/layout/VerticalCurvedList"/>
    <dgm:cxn modelId="{7C3BFD22-4F4D-4C05-8D27-217A8D9FC88A}" type="presParOf" srcId="{DC5D159B-1CEA-4D6D-9B44-A81F51BF62BF}" destId="{56709CA0-E80C-4BB2-9C41-473F02CEA073}" srcOrd="3" destOrd="0" presId="urn:microsoft.com/office/officeart/2008/layout/VerticalCurvedList"/>
    <dgm:cxn modelId="{43A51067-6561-49BF-9E6C-98BF40C54C43}" type="presParOf" srcId="{DC5D159B-1CEA-4D6D-9B44-A81F51BF62BF}" destId="{12DAC99F-FEB1-4C44-956B-97C2AC5F551B}" srcOrd="4" destOrd="0" presId="urn:microsoft.com/office/officeart/2008/layout/VerticalCurvedList"/>
    <dgm:cxn modelId="{C5310C44-1F67-42A1-A320-4E0206E624DE}" type="presParOf" srcId="{12DAC99F-FEB1-4C44-956B-97C2AC5F551B}" destId="{AC2B0CE7-3CE6-41DE-BCF5-E807A5B68A20}" srcOrd="0" destOrd="0" presId="urn:microsoft.com/office/officeart/2008/layout/VerticalCurvedList"/>
    <dgm:cxn modelId="{A3E0CB63-EE11-4A28-BCE2-F1D9BA6A441A}" type="presParOf" srcId="{DC5D159B-1CEA-4D6D-9B44-A81F51BF62BF}" destId="{1FE91594-1CDB-4D83-95CA-9F0D84738082}" srcOrd="5" destOrd="0" presId="urn:microsoft.com/office/officeart/2008/layout/VerticalCurvedList"/>
    <dgm:cxn modelId="{D2A4B590-1026-4875-89C4-BE91E348BCD5}" type="presParOf" srcId="{DC5D159B-1CEA-4D6D-9B44-A81F51BF62BF}" destId="{7D71B64D-70EC-49E5-821B-747E90DB04A6}" srcOrd="6" destOrd="0" presId="urn:microsoft.com/office/officeart/2008/layout/VerticalCurvedList"/>
    <dgm:cxn modelId="{95A12CEB-9FB8-48F4-8A0B-F13DD039E67D}" type="presParOf" srcId="{7D71B64D-70EC-49E5-821B-747E90DB04A6}" destId="{7806E7A5-FF61-400F-8678-8FDEBE97486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299879-DDED-41CA-9472-B94F5624CBCA}" type="doc">
      <dgm:prSet loTypeId="urn:microsoft.com/office/officeart/2008/layout/RadialCluster" loCatId="cycle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9077E02-EB89-4E6C-A398-44AD77CF5B38}">
      <dgm:prSet phldrT="[Text]" custT="1"/>
      <dgm:spPr/>
      <dgm:t>
        <a:bodyPr/>
        <a:lstStyle/>
        <a:p>
          <a:r>
            <a:rPr lang="bn-BD" sz="6000" b="1" dirty="0" smtClean="0">
              <a:latin typeface="NikoshBAN" pitchFamily="2" charset="0"/>
              <a:cs typeface="NikoshBAN" pitchFamily="2" charset="0"/>
            </a:rPr>
            <a:t>দলীয় কাজ</a:t>
          </a:r>
          <a:endParaRPr lang="en-US" sz="6000" dirty="0"/>
        </a:p>
      </dgm:t>
    </dgm:pt>
    <dgm:pt modelId="{63701204-CEB6-4699-838F-7E073E69CC97}" type="parTrans" cxnId="{CEB56C4D-3E1E-4C59-A054-59C311282BE3}">
      <dgm:prSet/>
      <dgm:spPr/>
      <dgm:t>
        <a:bodyPr/>
        <a:lstStyle/>
        <a:p>
          <a:endParaRPr lang="en-US"/>
        </a:p>
      </dgm:t>
    </dgm:pt>
    <dgm:pt modelId="{08B3AF73-647D-457F-932D-2480C74887F1}" type="sibTrans" cxnId="{CEB56C4D-3E1E-4C59-A054-59C311282BE3}">
      <dgm:prSet/>
      <dgm:spPr/>
      <dgm:t>
        <a:bodyPr/>
        <a:lstStyle/>
        <a:p>
          <a:endParaRPr lang="en-US"/>
        </a:p>
      </dgm:t>
    </dgm:pt>
    <dgm:pt modelId="{EA916FE6-DF92-4C45-8012-C2D594B5C951}">
      <dgm:prSet phldrT="[Text]"/>
      <dgm:spPr/>
      <dgm:t>
        <a:bodyPr/>
        <a:lstStyle/>
        <a:p>
          <a:r>
            <a:rPr lang="bn-BD" b="1" dirty="0" smtClean="0">
              <a:latin typeface="NikoshBAN" pitchFamily="2" charset="0"/>
              <a:cs typeface="NikoshBAN" pitchFamily="2" charset="0"/>
            </a:rPr>
            <a:t>১।</a:t>
          </a:r>
          <a:r>
            <a:rPr lang="bn-IN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b="1" dirty="0" smtClean="0">
              <a:latin typeface="NikoshBAN" pitchFamily="2" charset="0"/>
              <a:cs typeface="NikoshBAN" pitchFamily="2" charset="0"/>
            </a:rPr>
            <a:t>পাসওয়ার্ড কি?</a:t>
          </a:r>
          <a:endParaRPr lang="en-US" dirty="0"/>
        </a:p>
      </dgm:t>
    </dgm:pt>
    <dgm:pt modelId="{3228A765-722E-4B31-AB99-05BD681267D7}" type="parTrans" cxnId="{B4118A12-9DDF-4B6B-BCDE-4CA24E73B14D}">
      <dgm:prSet/>
      <dgm:spPr/>
      <dgm:t>
        <a:bodyPr/>
        <a:lstStyle/>
        <a:p>
          <a:endParaRPr lang="en-US"/>
        </a:p>
      </dgm:t>
    </dgm:pt>
    <dgm:pt modelId="{A303926D-CA94-4992-B1F5-BFF48BAD3575}" type="sibTrans" cxnId="{B4118A12-9DDF-4B6B-BCDE-4CA24E73B14D}">
      <dgm:prSet/>
      <dgm:spPr/>
      <dgm:t>
        <a:bodyPr/>
        <a:lstStyle/>
        <a:p>
          <a:endParaRPr lang="en-US"/>
        </a:p>
      </dgm:t>
    </dgm:pt>
    <dgm:pt modelId="{D039DC01-8B4D-4AB3-8E79-4E1D8A565964}">
      <dgm:prSet phldrT="[Text]"/>
      <dgm:spPr/>
      <dgm:t>
        <a:bodyPr/>
        <a:lstStyle/>
        <a:p>
          <a:r>
            <a:rPr lang="bn-BD" b="1" dirty="0" smtClean="0">
              <a:latin typeface="NikoshBAN" pitchFamily="2" charset="0"/>
              <a:cs typeface="NikoshBAN" pitchFamily="2" charset="0"/>
            </a:rPr>
            <a:t>২।</a:t>
          </a:r>
          <a:r>
            <a:rPr lang="bn-IN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b="1" dirty="0" smtClean="0">
              <a:latin typeface="NikoshBAN" pitchFamily="2" charset="0"/>
              <a:cs typeface="NikoshBAN" pitchFamily="2" charset="0"/>
            </a:rPr>
            <a:t>ইউনিক পাসওয়ার্ড কি?</a:t>
          </a:r>
          <a:endParaRPr lang="en-US" dirty="0"/>
        </a:p>
      </dgm:t>
    </dgm:pt>
    <dgm:pt modelId="{CD50C21D-C3D8-47BC-A671-E3A64AAFCD77}" type="parTrans" cxnId="{11BFF736-A404-47D7-BCA6-D49ACBB9352A}">
      <dgm:prSet/>
      <dgm:spPr/>
      <dgm:t>
        <a:bodyPr/>
        <a:lstStyle/>
        <a:p>
          <a:endParaRPr lang="en-US"/>
        </a:p>
      </dgm:t>
    </dgm:pt>
    <dgm:pt modelId="{CE2D36DF-AC62-4725-A384-EE6463CD2608}" type="sibTrans" cxnId="{11BFF736-A404-47D7-BCA6-D49ACBB9352A}">
      <dgm:prSet/>
      <dgm:spPr/>
      <dgm:t>
        <a:bodyPr/>
        <a:lstStyle/>
        <a:p>
          <a:endParaRPr lang="en-US"/>
        </a:p>
      </dgm:t>
    </dgm:pt>
    <dgm:pt modelId="{FC974D2A-3A63-49B2-A69F-558CF69D86F9}">
      <dgm:prSet phldrT="[Text]"/>
      <dgm:spPr/>
      <dgm:t>
        <a:bodyPr/>
        <a:lstStyle/>
        <a:p>
          <a:r>
            <a:rPr lang="bn-BD" b="1" dirty="0" smtClean="0">
              <a:latin typeface="NikoshBAN" pitchFamily="2" charset="0"/>
              <a:cs typeface="NikoshBAN" pitchFamily="2" charset="0"/>
            </a:rPr>
            <a:t>৩।</a:t>
          </a:r>
          <a:r>
            <a:rPr lang="bn-IN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b="1" dirty="0" smtClean="0">
              <a:latin typeface="NikoshBAN" pitchFamily="2" charset="0"/>
              <a:cs typeface="NikoshBAN" pitchFamily="2" charset="0"/>
            </a:rPr>
            <a:t>পাসওয়ার্ড কেন ব্যবহার করতে হয়?</a:t>
          </a:r>
          <a:endParaRPr lang="en-US" dirty="0"/>
        </a:p>
      </dgm:t>
    </dgm:pt>
    <dgm:pt modelId="{BC1305F2-CB41-4627-B4F9-27BADFFA80DE}" type="parTrans" cxnId="{55C51E84-B9D5-43E6-B3BB-76F96AC442F6}">
      <dgm:prSet/>
      <dgm:spPr/>
      <dgm:t>
        <a:bodyPr/>
        <a:lstStyle/>
        <a:p>
          <a:endParaRPr lang="en-US"/>
        </a:p>
      </dgm:t>
    </dgm:pt>
    <dgm:pt modelId="{E04F3652-4F7B-4310-ACD4-45785F30E98C}" type="sibTrans" cxnId="{55C51E84-B9D5-43E6-B3BB-76F96AC442F6}">
      <dgm:prSet/>
      <dgm:spPr/>
      <dgm:t>
        <a:bodyPr/>
        <a:lstStyle/>
        <a:p>
          <a:endParaRPr lang="en-US"/>
        </a:p>
      </dgm:t>
    </dgm:pt>
    <dgm:pt modelId="{7166B430-2C40-49CD-9547-4EFAD9C2BBC3}" type="pres">
      <dgm:prSet presAssocID="{2A299879-DDED-41CA-9472-B94F5624CBC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B1116D7-09F3-4796-A063-52F50AF18E63}" type="pres">
      <dgm:prSet presAssocID="{59077E02-EB89-4E6C-A398-44AD77CF5B38}" presName="singleCycle" presStyleCnt="0"/>
      <dgm:spPr/>
    </dgm:pt>
    <dgm:pt modelId="{55DF636E-94F1-4FA8-868F-A4447C064BF9}" type="pres">
      <dgm:prSet presAssocID="{59077E02-EB89-4E6C-A398-44AD77CF5B38}" presName="singleCenter" presStyleLbl="node1" presStyleIdx="0" presStyleCnt="4" custScaleX="190623" custLinFactNeighborX="114" custLinFactNeighborY="-15381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45987EE8-2D88-422B-9E21-B0BE0EDA332D}" type="pres">
      <dgm:prSet presAssocID="{3228A765-722E-4B31-AB99-05BD681267D7}" presName="Name56" presStyleLbl="parChTrans1D2" presStyleIdx="0" presStyleCnt="3"/>
      <dgm:spPr/>
      <dgm:t>
        <a:bodyPr/>
        <a:lstStyle/>
        <a:p>
          <a:endParaRPr lang="en-US"/>
        </a:p>
      </dgm:t>
    </dgm:pt>
    <dgm:pt modelId="{EAB9BD00-022D-4AC9-8033-9C58D93328B6}" type="pres">
      <dgm:prSet presAssocID="{EA916FE6-DF92-4C45-8012-C2D594B5C951}" presName="text0" presStyleLbl="node1" presStyleIdx="1" presStyleCnt="4" custScaleX="2728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685F08-BC8A-4FF7-B057-BD84D9227C5C}" type="pres">
      <dgm:prSet presAssocID="{CD50C21D-C3D8-47BC-A671-E3A64AAFCD77}" presName="Name56" presStyleLbl="parChTrans1D2" presStyleIdx="1" presStyleCnt="3"/>
      <dgm:spPr/>
      <dgm:t>
        <a:bodyPr/>
        <a:lstStyle/>
        <a:p>
          <a:endParaRPr lang="en-US"/>
        </a:p>
      </dgm:t>
    </dgm:pt>
    <dgm:pt modelId="{EE0DEBD4-FC50-4FAE-B8DE-3FAF1D5C80D2}" type="pres">
      <dgm:prSet presAssocID="{D039DC01-8B4D-4AB3-8E79-4E1D8A565964}" presName="text0" presStyleLbl="node1" presStyleIdx="2" presStyleCnt="4" custScaleX="3094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3F96A7-195C-4BF8-A094-9249830FCF05}" type="pres">
      <dgm:prSet presAssocID="{BC1305F2-CB41-4627-B4F9-27BADFFA80DE}" presName="Name56" presStyleLbl="parChTrans1D2" presStyleIdx="2" presStyleCnt="3"/>
      <dgm:spPr/>
      <dgm:t>
        <a:bodyPr/>
        <a:lstStyle/>
        <a:p>
          <a:endParaRPr lang="en-US"/>
        </a:p>
      </dgm:t>
    </dgm:pt>
    <dgm:pt modelId="{073EF281-8D42-4B36-8629-E1CF40F376D5}" type="pres">
      <dgm:prSet presAssocID="{FC974D2A-3A63-49B2-A69F-558CF69D86F9}" presName="text0" presStyleLbl="node1" presStyleIdx="3" presStyleCnt="4" custScaleX="3026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311C44-C603-458F-B510-990ABAADBBB0}" type="presOf" srcId="{3228A765-722E-4B31-AB99-05BD681267D7}" destId="{45987EE8-2D88-422B-9E21-B0BE0EDA332D}" srcOrd="0" destOrd="0" presId="urn:microsoft.com/office/officeart/2008/layout/RadialCluster"/>
    <dgm:cxn modelId="{B4118A12-9DDF-4B6B-BCDE-4CA24E73B14D}" srcId="{59077E02-EB89-4E6C-A398-44AD77CF5B38}" destId="{EA916FE6-DF92-4C45-8012-C2D594B5C951}" srcOrd="0" destOrd="0" parTransId="{3228A765-722E-4B31-AB99-05BD681267D7}" sibTransId="{A303926D-CA94-4992-B1F5-BFF48BAD3575}"/>
    <dgm:cxn modelId="{55C51E84-B9D5-43E6-B3BB-76F96AC442F6}" srcId="{59077E02-EB89-4E6C-A398-44AD77CF5B38}" destId="{FC974D2A-3A63-49B2-A69F-558CF69D86F9}" srcOrd="2" destOrd="0" parTransId="{BC1305F2-CB41-4627-B4F9-27BADFFA80DE}" sibTransId="{E04F3652-4F7B-4310-ACD4-45785F30E98C}"/>
    <dgm:cxn modelId="{CEB56C4D-3E1E-4C59-A054-59C311282BE3}" srcId="{2A299879-DDED-41CA-9472-B94F5624CBCA}" destId="{59077E02-EB89-4E6C-A398-44AD77CF5B38}" srcOrd="0" destOrd="0" parTransId="{63701204-CEB6-4699-838F-7E073E69CC97}" sibTransId="{08B3AF73-647D-457F-932D-2480C74887F1}"/>
    <dgm:cxn modelId="{5A98F030-2EB9-4114-9107-1AEA8CCACAF2}" type="presOf" srcId="{CD50C21D-C3D8-47BC-A671-E3A64AAFCD77}" destId="{68685F08-BC8A-4FF7-B057-BD84D9227C5C}" srcOrd="0" destOrd="0" presId="urn:microsoft.com/office/officeart/2008/layout/RadialCluster"/>
    <dgm:cxn modelId="{11BFF736-A404-47D7-BCA6-D49ACBB9352A}" srcId="{59077E02-EB89-4E6C-A398-44AD77CF5B38}" destId="{D039DC01-8B4D-4AB3-8E79-4E1D8A565964}" srcOrd="1" destOrd="0" parTransId="{CD50C21D-C3D8-47BC-A671-E3A64AAFCD77}" sibTransId="{CE2D36DF-AC62-4725-A384-EE6463CD2608}"/>
    <dgm:cxn modelId="{29E87903-956C-4B96-AB95-63CBBC1DD474}" type="presOf" srcId="{2A299879-DDED-41CA-9472-B94F5624CBCA}" destId="{7166B430-2C40-49CD-9547-4EFAD9C2BBC3}" srcOrd="0" destOrd="0" presId="urn:microsoft.com/office/officeart/2008/layout/RadialCluster"/>
    <dgm:cxn modelId="{118A40CE-57CA-44F1-947D-CBC9E984505F}" type="presOf" srcId="{EA916FE6-DF92-4C45-8012-C2D594B5C951}" destId="{EAB9BD00-022D-4AC9-8033-9C58D93328B6}" srcOrd="0" destOrd="0" presId="urn:microsoft.com/office/officeart/2008/layout/RadialCluster"/>
    <dgm:cxn modelId="{A5AD1F1C-99F0-4C5B-B507-4BED6CAAFBB1}" type="presOf" srcId="{FC974D2A-3A63-49B2-A69F-558CF69D86F9}" destId="{073EF281-8D42-4B36-8629-E1CF40F376D5}" srcOrd="0" destOrd="0" presId="urn:microsoft.com/office/officeart/2008/layout/RadialCluster"/>
    <dgm:cxn modelId="{C1142F80-EAFD-445A-9731-CDE55910AEC6}" type="presOf" srcId="{BC1305F2-CB41-4627-B4F9-27BADFFA80DE}" destId="{573F96A7-195C-4BF8-A094-9249830FCF05}" srcOrd="0" destOrd="0" presId="urn:microsoft.com/office/officeart/2008/layout/RadialCluster"/>
    <dgm:cxn modelId="{37B62A02-58FF-475E-A46E-5FA8603E3D4B}" type="presOf" srcId="{59077E02-EB89-4E6C-A398-44AD77CF5B38}" destId="{55DF636E-94F1-4FA8-868F-A4447C064BF9}" srcOrd="0" destOrd="0" presId="urn:microsoft.com/office/officeart/2008/layout/RadialCluster"/>
    <dgm:cxn modelId="{F404740D-519D-46F3-8B88-BD0699B7D041}" type="presOf" srcId="{D039DC01-8B4D-4AB3-8E79-4E1D8A565964}" destId="{EE0DEBD4-FC50-4FAE-B8DE-3FAF1D5C80D2}" srcOrd="0" destOrd="0" presId="urn:microsoft.com/office/officeart/2008/layout/RadialCluster"/>
    <dgm:cxn modelId="{82A2A21A-E8F9-449B-B59F-182D520A4F3E}" type="presParOf" srcId="{7166B430-2C40-49CD-9547-4EFAD9C2BBC3}" destId="{0B1116D7-09F3-4796-A063-52F50AF18E63}" srcOrd="0" destOrd="0" presId="urn:microsoft.com/office/officeart/2008/layout/RadialCluster"/>
    <dgm:cxn modelId="{5E6363FB-F2AC-4E26-812B-46708BCDE161}" type="presParOf" srcId="{0B1116D7-09F3-4796-A063-52F50AF18E63}" destId="{55DF636E-94F1-4FA8-868F-A4447C064BF9}" srcOrd="0" destOrd="0" presId="urn:microsoft.com/office/officeart/2008/layout/RadialCluster"/>
    <dgm:cxn modelId="{94CE98F7-F278-445C-B80C-531E07810BC3}" type="presParOf" srcId="{0B1116D7-09F3-4796-A063-52F50AF18E63}" destId="{45987EE8-2D88-422B-9E21-B0BE0EDA332D}" srcOrd="1" destOrd="0" presId="urn:microsoft.com/office/officeart/2008/layout/RadialCluster"/>
    <dgm:cxn modelId="{A74B5336-2F51-481D-9422-F63E0B08B2DA}" type="presParOf" srcId="{0B1116D7-09F3-4796-A063-52F50AF18E63}" destId="{EAB9BD00-022D-4AC9-8033-9C58D93328B6}" srcOrd="2" destOrd="0" presId="urn:microsoft.com/office/officeart/2008/layout/RadialCluster"/>
    <dgm:cxn modelId="{115654B5-838F-45BE-9C85-8C44B46F9006}" type="presParOf" srcId="{0B1116D7-09F3-4796-A063-52F50AF18E63}" destId="{68685F08-BC8A-4FF7-B057-BD84D9227C5C}" srcOrd="3" destOrd="0" presId="urn:microsoft.com/office/officeart/2008/layout/RadialCluster"/>
    <dgm:cxn modelId="{86C1AACB-1ED1-42C7-B8C3-0F6876C6BC23}" type="presParOf" srcId="{0B1116D7-09F3-4796-A063-52F50AF18E63}" destId="{EE0DEBD4-FC50-4FAE-B8DE-3FAF1D5C80D2}" srcOrd="4" destOrd="0" presId="urn:microsoft.com/office/officeart/2008/layout/RadialCluster"/>
    <dgm:cxn modelId="{4A0488B8-E581-457D-A85F-A3AF7961FFF3}" type="presParOf" srcId="{0B1116D7-09F3-4796-A063-52F50AF18E63}" destId="{573F96A7-195C-4BF8-A094-9249830FCF05}" srcOrd="5" destOrd="0" presId="urn:microsoft.com/office/officeart/2008/layout/RadialCluster"/>
    <dgm:cxn modelId="{59B3D914-DF95-44C7-87F7-26FE03F41A8D}" type="presParOf" srcId="{0B1116D7-09F3-4796-A063-52F50AF18E63}" destId="{073EF281-8D42-4B36-8629-E1CF40F376D5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D48129-F1A5-4C41-B9B5-F7E71DF39A08}">
      <dsp:nvSpPr>
        <dsp:cNvPr id="0" name=""/>
        <dsp:cNvSpPr/>
      </dsp:nvSpPr>
      <dsp:spPr>
        <a:xfrm>
          <a:off x="-4527283" y="-694214"/>
          <a:ext cx="5393162" cy="5393162"/>
        </a:xfrm>
        <a:prstGeom prst="blockArc">
          <a:avLst>
            <a:gd name="adj1" fmla="val 18900000"/>
            <a:gd name="adj2" fmla="val 2700000"/>
            <a:gd name="adj3" fmla="val 401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47FABD-3D8E-4F4E-837B-3004B8D59053}">
      <dsp:nvSpPr>
        <dsp:cNvPr id="0" name=""/>
        <dsp:cNvSpPr/>
      </dsp:nvSpPr>
      <dsp:spPr>
        <a:xfrm>
          <a:off x="570963" y="378359"/>
          <a:ext cx="10437877" cy="8009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75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latin typeface="NikoshBAN" pitchFamily="2" charset="0"/>
              <a:cs typeface="NikoshBAN" pitchFamily="2" charset="0"/>
            </a:rPr>
            <a:t>পাসওয়ার্ড কি তা বলতে পারবে</a:t>
          </a:r>
          <a:endParaRPr lang="en-US" sz="3200" kern="1200" dirty="0"/>
        </a:p>
      </dsp:txBody>
      <dsp:txXfrm>
        <a:off x="570963" y="378359"/>
        <a:ext cx="10437877" cy="800946"/>
      </dsp:txXfrm>
    </dsp:sp>
    <dsp:sp modelId="{68199C3E-182A-4D2A-A3C8-1950A6762D21}">
      <dsp:nvSpPr>
        <dsp:cNvPr id="0" name=""/>
        <dsp:cNvSpPr/>
      </dsp:nvSpPr>
      <dsp:spPr>
        <a:xfrm>
          <a:off x="56280" y="300355"/>
          <a:ext cx="1001183" cy="10011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709CA0-E80C-4BB2-9C41-473F02CEA073}">
      <dsp:nvSpPr>
        <dsp:cNvPr id="0" name=""/>
        <dsp:cNvSpPr/>
      </dsp:nvSpPr>
      <dsp:spPr>
        <a:xfrm>
          <a:off x="848016" y="1601893"/>
          <a:ext cx="10146733" cy="80094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75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latin typeface="NikoshBAN" pitchFamily="2" charset="0"/>
              <a:cs typeface="NikoshBAN" pitchFamily="2" charset="0"/>
            </a:rPr>
            <a:t>পাসওয়ার্ডের সুবিধা বর্ননা করতে পারবে</a:t>
          </a:r>
          <a:endParaRPr lang="en-US" sz="3200" kern="1200" dirty="0"/>
        </a:p>
      </dsp:txBody>
      <dsp:txXfrm>
        <a:off x="848016" y="1601893"/>
        <a:ext cx="10146733" cy="800946"/>
      </dsp:txXfrm>
    </dsp:sp>
    <dsp:sp modelId="{AC2B0CE7-3CE6-41DE-BCF5-E807A5B68A20}">
      <dsp:nvSpPr>
        <dsp:cNvPr id="0" name=""/>
        <dsp:cNvSpPr/>
      </dsp:nvSpPr>
      <dsp:spPr>
        <a:xfrm>
          <a:off x="347424" y="1501775"/>
          <a:ext cx="1001183" cy="10011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FE91594-1CDB-4D83-95CA-9F0D84738082}">
      <dsp:nvSpPr>
        <dsp:cNvPr id="0" name=""/>
        <dsp:cNvSpPr/>
      </dsp:nvSpPr>
      <dsp:spPr>
        <a:xfrm>
          <a:off x="556871" y="2803313"/>
          <a:ext cx="10437877" cy="80094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75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latin typeface="NikoshBAN" pitchFamily="2" charset="0"/>
              <a:cs typeface="NikoshBAN" pitchFamily="2" charset="0"/>
            </a:rPr>
            <a:t>পাসওয়ার্ড ব্যবহার করতে পারবে</a:t>
          </a:r>
          <a:endParaRPr lang="en-US" sz="3200" kern="1200" dirty="0"/>
        </a:p>
      </dsp:txBody>
      <dsp:txXfrm>
        <a:off x="556871" y="2803313"/>
        <a:ext cx="10437877" cy="800946"/>
      </dsp:txXfrm>
    </dsp:sp>
    <dsp:sp modelId="{7806E7A5-FF61-400F-8678-8FDEBE97486F}">
      <dsp:nvSpPr>
        <dsp:cNvPr id="0" name=""/>
        <dsp:cNvSpPr/>
      </dsp:nvSpPr>
      <dsp:spPr>
        <a:xfrm>
          <a:off x="56280" y="2703195"/>
          <a:ext cx="1001183" cy="10011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DF636E-94F1-4FA8-868F-A4447C064BF9}">
      <dsp:nvSpPr>
        <dsp:cNvPr id="0" name=""/>
        <dsp:cNvSpPr/>
      </dsp:nvSpPr>
      <dsp:spPr>
        <a:xfrm>
          <a:off x="2514587" y="1752617"/>
          <a:ext cx="3098767" cy="1625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000" b="1" kern="1200" dirty="0" smtClean="0">
              <a:latin typeface="NikoshBAN" pitchFamily="2" charset="0"/>
              <a:cs typeface="NikoshBAN" pitchFamily="2" charset="0"/>
            </a:rPr>
            <a:t>দলীয় কাজ</a:t>
          </a:r>
          <a:endParaRPr lang="en-US" sz="6000" kern="1200" dirty="0"/>
        </a:p>
      </dsp:txBody>
      <dsp:txXfrm>
        <a:off x="2593942" y="1831972"/>
        <a:ext cx="2940057" cy="1466890"/>
      </dsp:txXfrm>
    </dsp:sp>
    <dsp:sp modelId="{45987EE8-2D88-422B-9E21-B0BE0EDA332D}">
      <dsp:nvSpPr>
        <dsp:cNvPr id="0" name=""/>
        <dsp:cNvSpPr/>
      </dsp:nvSpPr>
      <dsp:spPr>
        <a:xfrm rot="16188680">
          <a:off x="3874702" y="1566638"/>
          <a:ext cx="37196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1960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B9BD00-022D-4AC9-8033-9C58D93328B6}">
      <dsp:nvSpPr>
        <dsp:cNvPr id="0" name=""/>
        <dsp:cNvSpPr/>
      </dsp:nvSpPr>
      <dsp:spPr>
        <a:xfrm>
          <a:off x="2572374" y="291507"/>
          <a:ext cx="2971805" cy="1089152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400" b="1" kern="1200" dirty="0" smtClean="0">
              <a:latin typeface="NikoshBAN" pitchFamily="2" charset="0"/>
              <a:cs typeface="NikoshBAN" pitchFamily="2" charset="0"/>
            </a:rPr>
            <a:t>১।</a:t>
          </a:r>
          <a:r>
            <a:rPr lang="bn-IN" sz="34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3400" b="1" kern="1200" dirty="0" smtClean="0">
              <a:latin typeface="NikoshBAN" pitchFamily="2" charset="0"/>
              <a:cs typeface="NikoshBAN" pitchFamily="2" charset="0"/>
            </a:rPr>
            <a:t>পাসওয়ার্ড কি?</a:t>
          </a:r>
          <a:endParaRPr lang="en-US" sz="3400" kern="1200" dirty="0"/>
        </a:p>
      </dsp:txBody>
      <dsp:txXfrm>
        <a:off x="2625542" y="344675"/>
        <a:ext cx="2865469" cy="982816"/>
      </dsp:txXfrm>
    </dsp:sp>
    <dsp:sp modelId="{68685F08-BC8A-4FF7-B057-BD84D9227C5C}">
      <dsp:nvSpPr>
        <dsp:cNvPr id="0" name=""/>
        <dsp:cNvSpPr/>
      </dsp:nvSpPr>
      <dsp:spPr>
        <a:xfrm rot="2584602">
          <a:off x="4803052" y="3708112"/>
          <a:ext cx="96604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66049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0DEBD4-FC50-4FAE-B8DE-3FAF1D5C80D2}">
      <dsp:nvSpPr>
        <dsp:cNvPr id="0" name=""/>
        <dsp:cNvSpPr/>
      </dsp:nvSpPr>
      <dsp:spPr>
        <a:xfrm>
          <a:off x="4536260" y="4038007"/>
          <a:ext cx="3370119" cy="1089152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900" b="1" kern="1200" dirty="0" smtClean="0">
              <a:latin typeface="NikoshBAN" pitchFamily="2" charset="0"/>
              <a:cs typeface="NikoshBAN" pitchFamily="2" charset="0"/>
            </a:rPr>
            <a:t>২।</a:t>
          </a:r>
          <a:r>
            <a:rPr lang="bn-IN" sz="29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2900" b="1" kern="1200" dirty="0" smtClean="0">
              <a:latin typeface="NikoshBAN" pitchFamily="2" charset="0"/>
              <a:cs typeface="NikoshBAN" pitchFamily="2" charset="0"/>
            </a:rPr>
            <a:t>ইউনিক পাসওয়ার্ড কি?</a:t>
          </a:r>
          <a:endParaRPr lang="en-US" sz="2900" kern="1200" dirty="0"/>
        </a:p>
      </dsp:txBody>
      <dsp:txXfrm>
        <a:off x="4589428" y="4091175"/>
        <a:ext cx="3263783" cy="982816"/>
      </dsp:txXfrm>
    </dsp:sp>
    <dsp:sp modelId="{573F96A7-195C-4BF8-A094-9249830FCF05}">
      <dsp:nvSpPr>
        <dsp:cNvPr id="0" name=""/>
        <dsp:cNvSpPr/>
      </dsp:nvSpPr>
      <dsp:spPr>
        <a:xfrm rot="8224427">
          <a:off x="2351026" y="3708112"/>
          <a:ext cx="9687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68774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3EF281-8D42-4B36-8629-E1CF40F376D5}">
      <dsp:nvSpPr>
        <dsp:cNvPr id="0" name=""/>
        <dsp:cNvSpPr/>
      </dsp:nvSpPr>
      <dsp:spPr>
        <a:xfrm>
          <a:off x="247020" y="4038007"/>
          <a:ext cx="3296427" cy="1089152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latin typeface="NikoshBAN" pitchFamily="2" charset="0"/>
              <a:cs typeface="NikoshBAN" pitchFamily="2" charset="0"/>
            </a:rPr>
            <a:t>৩।</a:t>
          </a:r>
          <a:r>
            <a:rPr lang="bn-IN" sz="2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2800" b="1" kern="1200" dirty="0" smtClean="0">
              <a:latin typeface="NikoshBAN" pitchFamily="2" charset="0"/>
              <a:cs typeface="NikoshBAN" pitchFamily="2" charset="0"/>
            </a:rPr>
            <a:t>পাসওয়ার্ড কেন ব্যবহার করতে হয়?</a:t>
          </a:r>
          <a:endParaRPr lang="en-US" sz="2800" kern="1200" dirty="0"/>
        </a:p>
      </dsp:txBody>
      <dsp:txXfrm>
        <a:off x="300188" y="4091175"/>
        <a:ext cx="3190091" cy="9828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0B44A-B41F-42B9-8667-0F5493F504CE}" type="datetimeFigureOut">
              <a:rPr lang="en-US" smtClean="0"/>
              <a:t>17-Aug-20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E035B-8A04-4598-AFFB-F9D8655CB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412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B9082-3E5E-4571-BF14-82F65254CBD6}" type="datetime1">
              <a:rPr lang="en-US" smtClean="0"/>
              <a:t>17-Aug-20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CC: Md. Shahidul Alom, 01715 720 745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50AD6-532A-47C1-B6A7-36842CD5821D}" type="datetime1">
              <a:rPr lang="en-US" smtClean="0"/>
              <a:t>17-Aug-20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CC: Md. Shahidul Alom, 01715 720 745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7192-4E76-4BB8-9BB9-8F2F76500F5C}" type="datetime1">
              <a:rPr lang="en-US" smtClean="0"/>
              <a:t>17-Aug-20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CC: Md. Shahidul Alom, 01715 720 745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D1F5D-A191-4D9D-8FC9-2A584EE22556}" type="datetime1">
              <a:rPr lang="en-US" smtClean="0"/>
              <a:t>17-Aug-20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CC: Md. Shahidul Alom, 01715 720 745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AFE92-96EE-48CD-A89A-813985C03D9F}" type="datetime1">
              <a:rPr lang="en-US" smtClean="0"/>
              <a:t>17-Aug-20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CC: Md. Shahidul Alom, 01715 720 745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36C9-84CD-48F1-9592-4DEF1A3C9D61}" type="datetime1">
              <a:rPr lang="en-US" smtClean="0"/>
              <a:t>17-Aug-20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CC: Md. Shahidul Alom, 01715 720 745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7F49-965B-4119-8BE1-E925313C5CF8}" type="datetime1">
              <a:rPr lang="en-US" smtClean="0"/>
              <a:t>17-Aug-20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CC: Md. Shahidul Alom, 01715 720 745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C5A0-03F4-4E2E-A4D3-56605B5EAAF5}" type="datetime1">
              <a:rPr lang="en-US" smtClean="0"/>
              <a:t>17-Aug-20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CC: Md. Shahidul Alom, 01715 720 745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2DA81-033C-431E-B437-D37509D5E46A}" type="datetime1">
              <a:rPr lang="en-US" smtClean="0"/>
              <a:t>17-Aug-20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CC: Md. Shahidul Alom, 01715 720 745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2F88-11D7-4B30-8E9B-7F0CC7F00998}" type="datetime1">
              <a:rPr lang="en-US" smtClean="0"/>
              <a:t>17-Aug-20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CC: Md. Shahidul Alom, 01715 720 745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DD35-87FD-4936-8C73-892706EB95D9}" type="datetime1">
              <a:rPr lang="en-US" smtClean="0"/>
              <a:t>17-Aug-20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CC: Md. Shahidul Alom, 01715 720 745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A8C0F-AD5D-4B53-B27B-DB32958E63A6}" type="datetime1">
              <a:rPr lang="en-US" smtClean="0"/>
              <a:t>17-Aug-20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CC: Md. Shahidul Alom, 01715 720 745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3753132"/>
            <a:ext cx="6248400" cy="144655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00" b="84500" l="4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18474"/>
            <a:ext cx="4114800" cy="407732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CC: Md. Shahidul Alom, 01715 720 745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7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462288"/>
            <a:ext cx="8229600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পঠিত পাঠের উপর শিক্ষার্থীদের কোন কিছু জানার থাকলে প্রশ্ন কর।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5863287"/>
            <a:ext cx="61722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 পাঠের উপর সংক্ষিপ্ত আলোচনা করা হল।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62288"/>
            <a:ext cx="2529114" cy="175432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CC: Md. Shahidul Alom, 01715 720 745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0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exfg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899160"/>
            <a:ext cx="2537868" cy="1676400"/>
          </a:xfrm>
          <a:prstGeom prst="rect">
            <a:avLst/>
          </a:prstGeom>
        </p:spPr>
      </p:pic>
      <p:pic>
        <p:nvPicPr>
          <p:cNvPr id="3" name="Picture 2" descr="imagesmm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895103"/>
            <a:ext cx="2590800" cy="16804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28468" y="46482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প্রাতিষ্ঠানিক সম্পদ বা তথ্য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………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CC: Md. Shahidul Alom, 01715 720 745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exf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299" y="710034"/>
            <a:ext cx="2895802" cy="1913494"/>
          </a:xfrm>
          <a:prstGeom prst="rect">
            <a:avLst/>
          </a:prstGeom>
        </p:spPr>
      </p:pic>
      <p:pic>
        <p:nvPicPr>
          <p:cNvPr id="3" name="Picture 2" descr="indexd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710034"/>
            <a:ext cx="2895802" cy="19412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86200" y="39624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সম্পদ বা তথ্য চুরি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…………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CC: Md. Shahidul Alom, 01715 720 745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208023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অনিরাপদ পাসওয়ার্ড-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4343401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নিরাপদ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পাসওয়ার্ড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ইউনিক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পাসওয়ার্ড-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29600" y="3850958"/>
            <a:ext cx="28956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Sk1982_K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Ayu17shk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aMaR21feB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29600" y="1587788"/>
            <a:ext cx="28956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12345678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87654321</a:t>
            </a:r>
            <a:endParaRPr lang="bn-BD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abc123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2011680" y="1979205"/>
            <a:ext cx="609600" cy="685800"/>
          </a:xfrm>
          <a:prstGeom prst="star5">
            <a:avLst>
              <a:gd name="adj" fmla="val 0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1935480" y="4254788"/>
            <a:ext cx="762000" cy="762000"/>
          </a:xfrm>
          <a:prstGeom prst="star5">
            <a:avLst>
              <a:gd name="adj" fmla="val 0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CC: Md. Shahidul Alom, 01715 720 745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34841822"/>
              </p:ext>
            </p:extLst>
          </p:nvPr>
        </p:nvGraphicFramePr>
        <p:xfrm>
          <a:off x="2286000" y="685800"/>
          <a:ext cx="81534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CC: Md. Shahidul Alom, 01715 720 745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46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DF636E-94F1-4FA8-868F-A4447C064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55DF636E-94F1-4FA8-868F-A4447C064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55DF636E-94F1-4FA8-868F-A4447C064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decel="46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987EE8-2D88-422B-9E21-B0BE0EDA33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45987EE8-2D88-422B-9E21-B0BE0EDA33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45987EE8-2D88-422B-9E21-B0BE0EDA33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4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B9BD00-022D-4AC9-8033-9C58D93328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graphicEl>
                                              <a:dgm id="{EAB9BD00-022D-4AC9-8033-9C58D93328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graphicEl>
                                              <a:dgm id="{EAB9BD00-022D-4AC9-8033-9C58D93328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decel="46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685F08-BC8A-4FF7-B057-BD84D9227C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68685F08-BC8A-4FF7-B057-BD84D9227C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68685F08-BC8A-4FF7-B057-BD84D9227C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4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0DEBD4-FC50-4FAE-B8DE-3FAF1D5C80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EE0DEBD4-FC50-4FAE-B8DE-3FAF1D5C80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EE0DEBD4-FC50-4FAE-B8DE-3FAF1D5C80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decel="46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3F96A7-195C-4BF8-A094-9249830FCF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573F96A7-195C-4BF8-A094-9249830FCF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">
                                            <p:graphicEl>
                                              <a:dgm id="{573F96A7-195C-4BF8-A094-9249830FCF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4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3EF281-8D42-4B36-8629-E1CF40F37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073EF281-8D42-4B36-8629-E1CF40F37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073EF281-8D42-4B36-8629-E1CF40F37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u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990600"/>
            <a:ext cx="3951514" cy="25943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53000" y="39624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তথ্য ভান্ডার চুরি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CC: Md. Shahidul Alom, 01715 720 745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ex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778" y="304800"/>
            <a:ext cx="2876022" cy="1805874"/>
          </a:xfrm>
          <a:prstGeom prst="rect">
            <a:avLst/>
          </a:prstGeom>
        </p:spPr>
      </p:pic>
      <p:pic>
        <p:nvPicPr>
          <p:cNvPr id="3" name="Picture 2" descr="index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" y="304800"/>
            <a:ext cx="2515479" cy="1805874"/>
          </a:xfrm>
          <a:prstGeom prst="rect">
            <a:avLst/>
          </a:prstGeom>
        </p:spPr>
      </p:pic>
      <p:pic>
        <p:nvPicPr>
          <p:cNvPr id="4" name="Picture 3" descr="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4643188" y="304800"/>
            <a:ext cx="2667000" cy="18058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91000" y="35052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পাসওয়ার্ড বা তালা চাবি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…………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CC: Md. Shahidul Alom, 01715 720 745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0" y="990600"/>
            <a:ext cx="4114800" cy="76944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5257800"/>
            <a:ext cx="1112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তথ্য ও তথ্য ভান্ডারের নিরাপত্তা কিভাবে দেওয়া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যায় ও তার দু’টি প্রয়োজনীয়তা লিখ।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984920"/>
            <a:ext cx="4114800" cy="3048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CC: Md. Shahidul Alom, 01715 720 745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nn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09600"/>
            <a:ext cx="2759074" cy="2261094"/>
          </a:xfrm>
          <a:prstGeom prst="rect">
            <a:avLst/>
          </a:prstGeom>
        </p:spPr>
      </p:pic>
      <p:pic>
        <p:nvPicPr>
          <p:cNvPr id="3" name="Picture 2" descr="imageser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0" y="609600"/>
            <a:ext cx="2759074" cy="22610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81400" y="3810000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তথ্য নিরাপদে থাকা..................।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CC: Md. Shahidul Alom, 01715 720 745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25958"/>
            <a:ext cx="10668000" cy="76944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690505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. পাসওয়ার্ড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ব্যবহারের সুবিধা কি?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k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1875" y="1371601"/>
            <a:ext cx="3204325" cy="22097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6429" y="1992952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১. পাসওয়ার্ড কি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327528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. ইউনিক পাসওয়ার্ড কি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3972833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. ইউনিক পাসওয়ার্ড তৈরীতে কি লক্ষ্য রাখতে হয়?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CC: Md. Shahidul Alom, 01715 720 745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3401"/>
            <a:ext cx="10896600" cy="76944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289630"/>
            <a:ext cx="6805386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শহীদুল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আলম</a:t>
            </a:r>
            <a:endParaRPr lang="bn-BD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রাজার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গাও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সিলেট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০১৭১৫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৭২০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৭৪৫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2289630"/>
            <a:ext cx="1600200" cy="206210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CC: Md. Shahidul Alom, 01715 720 745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457200"/>
            <a:ext cx="6553200" cy="76944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33" y="1676400"/>
            <a:ext cx="4243933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045028" y="4648200"/>
            <a:ext cx="103849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কম্পিউটারে একটি শক্তি শালী পাসওয়ার্ড তৈরী করবে। পরবর্তী পাঠ পড়বে। 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CC: Md. Shahidul Alom, 01715 720 745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2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5800" y="2743200"/>
            <a:ext cx="32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CC: Md. Shahidul Alom, 01715 720 745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85800"/>
            <a:ext cx="10363200" cy="76944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1700" y="1752600"/>
            <a:ext cx="7848600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শ্রেণি-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-</a:t>
            </a: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দশম</a:t>
            </a:r>
          </a:p>
          <a:p>
            <a:pPr algn="ctr"/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বিষয়- তথ্য ও যোগাযোগ প্রযুক্তি</a:t>
            </a:r>
          </a:p>
          <a:p>
            <a:pPr algn="ctr"/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সময়-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৪৫ </a:t>
            </a: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মিনিট</a:t>
            </a:r>
          </a:p>
          <a:p>
            <a:pPr algn="ctr"/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শিক্ষার্থীর সংখা-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৫৪</a:t>
            </a:r>
            <a:endParaRPr lang="bn-BD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তারিখ-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০৭/০৮/২০২০</a:t>
            </a:r>
            <a:endParaRPr lang="en-US" sz="32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CC: Md. Shahidul Alom, 01715 720 745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s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2822" y="1371599"/>
            <a:ext cx="1702778" cy="25744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1676" y="380998"/>
            <a:ext cx="11217506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ছবি গুলি লক্ষ্য কর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371600"/>
            <a:ext cx="4119182" cy="25744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400" y="5410200"/>
            <a:ext cx="11205782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আমাদের আজকের আলোচ্য বিষয় কি হতে পারে ধারণা কর।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599"/>
            <a:ext cx="3364523" cy="2574489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CC: Md. Shahidul Alom, 01715 720 745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704727"/>
            <a:ext cx="6781800" cy="76944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232575"/>
            <a:ext cx="6781800" cy="769441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পাসওয়ার্ড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ndex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654352"/>
            <a:ext cx="3657600" cy="23476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5800" y="3698868"/>
            <a:ext cx="6781800" cy="15696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অধ্যায় দ্বিতীয়</a:t>
            </a:r>
            <a:endParaRPr lang="bn-BD" sz="4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পৃষ্টা ২৭-২৮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CC: Md. Shahidul Alom, 01715 720 745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9350" y="422821"/>
            <a:ext cx="74676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3962401"/>
            <a:ext cx="5867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33400" y="422821"/>
            <a:ext cx="1600200" cy="1253580"/>
            <a:chOff x="533400" y="422821"/>
            <a:chExt cx="1600200" cy="1253580"/>
          </a:xfrm>
          <a:solidFill>
            <a:srgbClr val="FF000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Sun 9"/>
            <p:cNvSpPr/>
            <p:nvPr/>
          </p:nvSpPr>
          <p:spPr>
            <a:xfrm>
              <a:off x="533400" y="422821"/>
              <a:ext cx="685800" cy="533400"/>
            </a:xfrm>
            <a:prstGeom prst="sun">
              <a:avLst>
                <a:gd name="adj" fmla="val 46875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1" name="Sun 10"/>
            <p:cNvSpPr/>
            <p:nvPr/>
          </p:nvSpPr>
          <p:spPr>
            <a:xfrm>
              <a:off x="1447800" y="422821"/>
              <a:ext cx="685800" cy="533400"/>
            </a:xfrm>
            <a:prstGeom prst="sun">
              <a:avLst>
                <a:gd name="adj" fmla="val 46875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2" name="Sun 11"/>
            <p:cNvSpPr/>
            <p:nvPr/>
          </p:nvSpPr>
          <p:spPr>
            <a:xfrm>
              <a:off x="952500" y="1143001"/>
              <a:ext cx="685800" cy="533400"/>
            </a:xfrm>
            <a:prstGeom prst="sun">
              <a:avLst>
                <a:gd name="adj" fmla="val 46875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172700" y="415186"/>
            <a:ext cx="1600200" cy="1253580"/>
            <a:chOff x="533400" y="422821"/>
            <a:chExt cx="1600200" cy="1253580"/>
          </a:xfrm>
          <a:solidFill>
            <a:srgbClr val="FF000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4" name="Sun 13"/>
            <p:cNvSpPr/>
            <p:nvPr/>
          </p:nvSpPr>
          <p:spPr>
            <a:xfrm>
              <a:off x="533400" y="422821"/>
              <a:ext cx="685800" cy="533400"/>
            </a:xfrm>
            <a:prstGeom prst="sun">
              <a:avLst>
                <a:gd name="adj" fmla="val 46875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5" name="Sun 14"/>
            <p:cNvSpPr/>
            <p:nvPr/>
          </p:nvSpPr>
          <p:spPr>
            <a:xfrm>
              <a:off x="1447800" y="422821"/>
              <a:ext cx="685800" cy="533400"/>
            </a:xfrm>
            <a:prstGeom prst="sun">
              <a:avLst>
                <a:gd name="adj" fmla="val 46875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6" name="Sun 15"/>
            <p:cNvSpPr/>
            <p:nvPr/>
          </p:nvSpPr>
          <p:spPr>
            <a:xfrm>
              <a:off x="952500" y="1143001"/>
              <a:ext cx="685800" cy="533400"/>
            </a:xfrm>
            <a:prstGeom prst="sun">
              <a:avLst>
                <a:gd name="adj" fmla="val 46875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1687299394"/>
              </p:ext>
            </p:extLst>
          </p:nvPr>
        </p:nvGraphicFramePr>
        <p:xfrm>
          <a:off x="533400" y="2438400"/>
          <a:ext cx="11049000" cy="4004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CC: Md. Shahidul Alom, 01715 720 745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C4D48129-F1A5-4C41-B9B5-F7E71DF39A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>
                                            <p:graphicEl>
                                              <a:dgm id="{C4D48129-F1A5-4C41-B9B5-F7E71DF39A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>
                                            <p:graphicEl>
                                              <a:dgm id="{C4D48129-F1A5-4C41-B9B5-F7E71DF39A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5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68199C3E-182A-4D2A-A3C8-1950A6762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">
                                            <p:graphicEl>
                                              <a:dgm id="{68199C3E-182A-4D2A-A3C8-1950A6762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>
                                            <p:graphicEl>
                                              <a:dgm id="{68199C3E-182A-4D2A-A3C8-1950A6762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5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5847FABD-3D8E-4F4E-837B-3004B8D59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>
                                            <p:graphicEl>
                                              <a:dgm id="{5847FABD-3D8E-4F4E-837B-3004B8D59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>
                                            <p:graphicEl>
                                              <a:dgm id="{5847FABD-3D8E-4F4E-837B-3004B8D59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decel="5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AC2B0CE7-3CE6-41DE-BCF5-E807A5B68A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7">
                                            <p:graphicEl>
                                              <a:dgm id="{AC2B0CE7-3CE6-41DE-BCF5-E807A5B68A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7">
                                            <p:graphicEl>
                                              <a:dgm id="{AC2B0CE7-3CE6-41DE-BCF5-E807A5B68A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5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56709CA0-E80C-4BB2-9C41-473F02CEA0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7">
                                            <p:graphicEl>
                                              <a:dgm id="{56709CA0-E80C-4BB2-9C41-473F02CEA0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7">
                                            <p:graphicEl>
                                              <a:dgm id="{56709CA0-E80C-4BB2-9C41-473F02CEA0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decel="5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7806E7A5-FF61-400F-8678-8FDEBE974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7">
                                            <p:graphicEl>
                                              <a:dgm id="{7806E7A5-FF61-400F-8678-8FDEBE974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7">
                                            <p:graphicEl>
                                              <a:dgm id="{7806E7A5-FF61-400F-8678-8FDEBE974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5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1FE91594-1CDB-4D83-95CA-9F0D847380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7">
                                            <p:graphicEl>
                                              <a:dgm id="{1FE91594-1CDB-4D83-95CA-9F0D847380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7">
                                            <p:graphicEl>
                                              <a:dgm id="{1FE91594-1CDB-4D83-95CA-9F0D847380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65521"/>
            <a:ext cx="2895600" cy="2091867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Picture 3" descr="images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0" y="665520"/>
            <a:ext cx="2895600" cy="2091868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2514600" y="3486003"/>
            <a:ext cx="6934200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পাঠ্য বইয়ের ২৭-২৮ পৃষ্টা পর্যন্ত নিরবে পড়ি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94200" y="665521"/>
            <a:ext cx="3429000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পাঠ্য বই বের করি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7800" y="5937153"/>
            <a:ext cx="67818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নীচে পাঠ্যাংশটুকু দেয়া হল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CC: Md. Shahidul Alom, 01715 720 745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7" t="17816" r="37753" b="5828"/>
          <a:stretch/>
        </p:blipFill>
        <p:spPr>
          <a:xfrm>
            <a:off x="381000" y="381000"/>
            <a:ext cx="5452110" cy="617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8" t="17091" r="38151" b="5326"/>
          <a:stretch/>
        </p:blipFill>
        <p:spPr>
          <a:xfrm>
            <a:off x="6308678" y="381000"/>
            <a:ext cx="5435221" cy="617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CC: Md. Shahidul Alom, 01715 720 745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78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11049000" cy="70788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9771" y="5029200"/>
            <a:ext cx="1104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পাসওয়ার্ডের ৩টি প্রয়োজনীয়তা লিখ?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t="13977" b="10975"/>
          <a:stretch/>
        </p:blipFill>
        <p:spPr>
          <a:xfrm>
            <a:off x="4006015" y="1447800"/>
            <a:ext cx="4096512" cy="2133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CC: Md. Shahidul Alom, 01715 720 745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7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442</Words>
  <Application>Microsoft Office PowerPoint</Application>
  <PresentationFormat>Widescreen</PresentationFormat>
  <Paragraphs>78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Ponaichok H.S</dc:creator>
  <cp:lastModifiedBy>MS Alom</cp:lastModifiedBy>
  <cp:revision>87</cp:revision>
  <dcterms:created xsi:type="dcterms:W3CDTF">2006-08-16T00:00:00Z</dcterms:created>
  <dcterms:modified xsi:type="dcterms:W3CDTF">2020-08-17T07:04:37Z</dcterms:modified>
</cp:coreProperties>
</file>