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0" r:id="rId4"/>
    <p:sldId id="261" r:id="rId5"/>
    <p:sldId id="339" r:id="rId6"/>
    <p:sldId id="340" r:id="rId7"/>
    <p:sldId id="342" r:id="rId8"/>
    <p:sldId id="262" r:id="rId9"/>
    <p:sldId id="351" r:id="rId10"/>
    <p:sldId id="352" r:id="rId11"/>
    <p:sldId id="353" r:id="rId12"/>
    <p:sldId id="333" r:id="rId13"/>
    <p:sldId id="35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40FDF9-CBAA-4DCD-8D8C-83F58AB5F20C}">
          <p14:sldIdLst>
            <p14:sldId id="257"/>
            <p14:sldId id="258"/>
            <p14:sldId id="260"/>
            <p14:sldId id="261"/>
            <p14:sldId id="339"/>
            <p14:sldId id="340"/>
            <p14:sldId id="342"/>
            <p14:sldId id="262"/>
            <p14:sldId id="351"/>
            <p14:sldId id="352"/>
            <p14:sldId id="353"/>
            <p14:sldId id="333"/>
            <p14:sldId id="35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CC"/>
    <a:srgbClr val="33CC33"/>
    <a:srgbClr val="1EC8EA"/>
    <a:srgbClr val="CC3300"/>
    <a:srgbClr val="00FF00"/>
    <a:srgbClr val="00CC00"/>
    <a:srgbClr val="0000CC"/>
    <a:srgbClr val="FCFDF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22336-5770-4399-B813-89C208F889BC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3294D-6864-4955-9C6A-A354FD589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1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3294D-6864-4955-9C6A-A354FD5894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80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FA770-5589-42F3-BAB4-7D35C6DB6E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59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3294D-6864-4955-9C6A-A354FD5894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4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FDCA12-D1FB-4994-A0F3-905A011E6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3EF8D0-C698-4991-931B-84D409C56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ABD658-5278-43BA-9622-BA06FA1D7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74CD-7E39-4A9F-962A-8F0E844533B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E6541F-A492-433C-817F-B4BEF353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7D2341-C16B-4542-B1E9-5E2E4FCF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6C0A-3E65-4695-B9D3-3F7E420F7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3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C7A14C-85BC-4BC2-9AE7-6ECB44FCA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4AD802F-A118-45C5-BE39-C5BB0BCEC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E24178-60F9-41BC-B5D9-2B3A4134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74CD-7E39-4A9F-962A-8F0E844533B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8D0F6A-2EC8-4316-9CF6-58E7CB8D0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CEE822-E2E9-42F2-89C0-8707DCA0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6C0A-3E65-4695-B9D3-3F7E420F7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0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82384B9-DEBF-418C-8849-4E12A844A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BF865E5-C930-44BE-B2A8-44516071F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D9E05D-BBEA-46BA-90C6-61ADDE538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74CD-7E39-4A9F-962A-8F0E844533B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BBCC18-FEC8-4A52-8C0F-09EDBA7E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10FE86-12EA-4183-B415-64775045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6C0A-3E65-4695-B9D3-3F7E420F7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0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74981A-5DB3-4607-89BB-482E09F91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A3FE11-2E64-4A34-B606-5C543F22C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B5A388-159F-41C9-8948-4881772C5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74CD-7E39-4A9F-962A-8F0E844533B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842253-3DCF-4E96-BA12-04AA563A3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3BE8D6-6C44-49CF-91C1-E7C45FB9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6C0A-3E65-4695-B9D3-3F7E420F7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4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84B996-8967-42CE-9E8E-519F5B3A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D6BEF0B-CBCB-411B-9ABC-6D610551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A13CE8-6121-4B6C-828C-B6C715800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74CD-7E39-4A9F-962A-8F0E844533B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98BFF3-527E-4DC4-8024-4D6E5D986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7E2C6F-DFBD-42DD-817B-D688E85F9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6C0A-3E65-4695-B9D3-3F7E420F7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7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5CC62B-EB47-4932-B386-832EFF98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3262AE-0A77-42A4-A563-2E1E74421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88EE451-5979-44B9-9C59-1606BE73F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DA74C8-9780-4BFB-8C40-33A86100E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74CD-7E39-4A9F-962A-8F0E844533B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4384B3-45C3-42BA-888D-F8960E40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8E3A2C8-84B3-48C3-8CF0-528DFF9C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6C0A-3E65-4695-B9D3-3F7E420F7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1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E8B34D-0561-4C14-A0F9-3D21AFA03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3F58F7-2B15-405B-A44F-3A9E1F574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EC6BA12-3443-4187-95A7-105FF0458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DCF1C45-6FE3-4FA2-AC8D-D6F22E95B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6947AA0-4F01-46A9-BE34-8E8E7C5EC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01EF39D-C7B4-4AA1-998B-6BDEFD11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74CD-7E39-4A9F-962A-8F0E844533B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52BB957-DDA4-4242-89F7-A1E999839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95ABF88-1031-45CF-BF0F-F2A84D7D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6C0A-3E65-4695-B9D3-3F7E420F7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6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21C512-5BD4-4D3F-A1BA-3DC4BAB8A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85983A4-B076-4A01-BD0C-9B9BE3DA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74CD-7E39-4A9F-962A-8F0E844533B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81E8E56-C2BB-458E-B987-4C086AFA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834D4CC-B869-4E19-BB1A-E11FEF2D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6C0A-3E65-4695-B9D3-3F7E420F7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6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CA72230-BBE9-44F7-BAF0-2EAD8C0E0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74CD-7E39-4A9F-962A-8F0E844533B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3B9A589-769D-4F33-969B-D04B7131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87394AD-8203-49A2-A96E-EEF51C62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6C0A-3E65-4695-B9D3-3F7E420F7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4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0010FF-5943-4301-B956-605BC8DC6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D7671F-0231-4C07-906E-AF4513D93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AE939AB-7880-4AC0-B00E-20E549A0F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6A0E829-554E-4CA8-8B35-B2EAA6A4F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74CD-7E39-4A9F-962A-8F0E844533B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2F3EA03-7D79-473B-BD54-88D51609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5CF979-F72D-42B9-A821-ECD31F616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6C0A-3E65-4695-B9D3-3F7E420F7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6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886A54-1280-44C7-AF3D-7B2813D76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54A503-BD3B-4612-ABE8-3114E8196E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FDB1D30-E8D4-46A7-8CF6-D62669C31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D24497B-1F1F-4FD2-848D-C9AA9718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74CD-7E39-4A9F-962A-8F0E844533B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82AFAAB-7004-4B6C-BC24-E849154B7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DAF7290-2E89-4CA9-896C-F16FDA53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6C0A-3E65-4695-B9D3-3F7E420F7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9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"/>
                <a:lumOff val="98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1FB818A-D43E-4C2A-A67B-20FF94D3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A60DFF-F1A8-4C89-B0BA-1F9B5FA66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ED360D-6A5D-4565-BB10-C0F725C6A7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E74CD-7E39-4A9F-962A-8F0E844533B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8661DB-92B5-4ED1-9BE2-65F8E5F80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907ED2-E4F1-4CCF-8F9C-95CC06537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26C0A-3E65-4695-B9D3-3F7E420F7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1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mailto:marjuara1982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"/>
                <a:lumOff val="98000"/>
              </a:schemeClr>
            </a:gs>
            <a:gs pos="10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DA1C03A-4415-4B5D-A33A-BE7ABDB6C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7" y="1186281"/>
            <a:ext cx="12018499" cy="5509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B4E2027-7012-4455-A0EA-CC8DD548CEE3}"/>
              </a:ext>
            </a:extLst>
          </p:cNvPr>
          <p:cNvSpPr txBox="1"/>
          <p:nvPr/>
        </p:nvSpPr>
        <p:spPr>
          <a:xfrm>
            <a:off x="103748" y="131475"/>
            <a:ext cx="12018499" cy="923330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62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A38811A-326C-484D-B284-54B18688A7A2}"/>
              </a:ext>
            </a:extLst>
          </p:cNvPr>
          <p:cNvSpPr txBox="1"/>
          <p:nvPr/>
        </p:nvSpPr>
        <p:spPr>
          <a:xfrm>
            <a:off x="477078" y="901148"/>
            <a:ext cx="9157251" cy="646331"/>
          </a:xfrm>
          <a:prstGeom prst="rect">
            <a:avLst/>
          </a:prstGeom>
          <a:solidFill>
            <a:srgbClr val="E3B0F8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Answer the following questions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29ABAA-DD5A-4AC3-B6EE-73CACCD1C561}"/>
              </a:ext>
            </a:extLst>
          </p:cNvPr>
          <p:cNvSpPr txBox="1"/>
          <p:nvPr/>
        </p:nvSpPr>
        <p:spPr>
          <a:xfrm>
            <a:off x="424070" y="1965960"/>
            <a:ext cx="630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LcPeriod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Where is Jessica going?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710FD72-9D2D-4C0B-9A3C-EB7B9CE0FBDF}"/>
              </a:ext>
            </a:extLst>
          </p:cNvPr>
          <p:cNvSpPr txBox="1"/>
          <p:nvPr/>
        </p:nvSpPr>
        <p:spPr>
          <a:xfrm>
            <a:off x="477078" y="2782669"/>
            <a:ext cx="8679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Answer: Jessica going to Chattogram.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58E96D5-2662-4FD1-9652-1AF44F7B38BF}"/>
              </a:ext>
            </a:extLst>
          </p:cNvPr>
          <p:cNvSpPr txBox="1"/>
          <p:nvPr/>
        </p:nvSpPr>
        <p:spPr>
          <a:xfrm>
            <a:off x="424070" y="3714654"/>
            <a:ext cx="5598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(b) Is Sima from Dhaka?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41897BD-BD06-461C-BB3A-6D58D6D05B73}"/>
              </a:ext>
            </a:extLst>
          </p:cNvPr>
          <p:cNvSpPr txBox="1"/>
          <p:nvPr/>
        </p:nvSpPr>
        <p:spPr>
          <a:xfrm>
            <a:off x="477078" y="4558716"/>
            <a:ext cx="761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Answer: No, Sima is from Sylhet.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07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2000"/>
                <a:lumOff val="98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1097022-1EC8-4FC2-A52C-1BE2FE96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2017929"/>
            <a:ext cx="11923490" cy="4721073"/>
          </a:xfrm>
          <a:prstGeom prst="rect">
            <a:avLst/>
          </a:prstGeom>
        </p:spPr>
      </p:pic>
      <p:sp>
        <p:nvSpPr>
          <p:cNvPr id="7" name="Explosion: 8 Points 6">
            <a:extLst>
              <a:ext uri="{FF2B5EF4-FFF2-40B4-BE49-F238E27FC236}">
                <a16:creationId xmlns="" xmlns:a16="http://schemas.microsoft.com/office/drawing/2014/main" id="{87D5F799-444D-48E2-B25E-9F2219D42834}"/>
              </a:ext>
            </a:extLst>
          </p:cNvPr>
          <p:cNvSpPr/>
          <p:nvPr/>
        </p:nvSpPr>
        <p:spPr>
          <a:xfrm>
            <a:off x="4015409" y="-119270"/>
            <a:ext cx="5446643" cy="2137200"/>
          </a:xfrm>
          <a:prstGeom prst="irregularSeal1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  <a:r>
              <a:rPr lang="bn-BD" sz="4000" dirty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1514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2000"/>
                <a:lumOff val="98000"/>
              </a:schemeClr>
            </a:gs>
            <a:gs pos="100000">
              <a:srgbClr val="1EC8EA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="" xmlns:a16="http://schemas.microsoft.com/office/drawing/2014/main" id="{7F56674B-1663-4E5B-81AE-64B4EE1A9139}"/>
              </a:ext>
            </a:extLst>
          </p:cNvPr>
          <p:cNvSpPr/>
          <p:nvPr/>
        </p:nvSpPr>
        <p:spPr>
          <a:xfrm>
            <a:off x="3529968" y="199023"/>
            <a:ext cx="4474549" cy="1782305"/>
          </a:xfrm>
          <a:prstGeom prst="plaqu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CC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DE3705B-0650-4DF6-8ABA-82521936ED75}"/>
              </a:ext>
            </a:extLst>
          </p:cNvPr>
          <p:cNvSpPr txBox="1"/>
          <p:nvPr/>
        </p:nvSpPr>
        <p:spPr>
          <a:xfrm>
            <a:off x="4112048" y="3575732"/>
            <a:ext cx="820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Write five sentence about Introduce yourself.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F06FB28-91E8-45A2-ADE3-9BCD35667045}"/>
              </a:ext>
            </a:extLst>
          </p:cNvPr>
          <p:cNvSpPr txBox="1"/>
          <p:nvPr/>
        </p:nvSpPr>
        <p:spPr>
          <a:xfrm>
            <a:off x="4591428" y="4052750"/>
            <a:ext cx="724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Email: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marjuar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a1982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@gmail.com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C4CC1A3-D50A-40AC-A9A4-D0DBE1E0A6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4006" y="98474"/>
            <a:ext cx="3745474" cy="266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753D0DC-108B-4E8F-87D3-1602B59EA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21" y="2759049"/>
            <a:ext cx="3988906" cy="399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1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"/>
                <a:lumOff val="98000"/>
              </a:schemeClr>
            </a:gs>
            <a:gs pos="10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9FFA89-A1D9-43F9-B24C-7AAAC13129A7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8033E76-E663-466E-93AA-91D541F36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5" y="365760"/>
            <a:ext cx="11408899" cy="61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6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FF"/>
            </a:gs>
            <a:gs pos="3000">
              <a:srgbClr val="B5D2EC"/>
            </a:gs>
            <a:gs pos="61976">
              <a:srgbClr val="E2EDF8"/>
            </a:gs>
            <a:gs pos="100000">
              <a:srgbClr val="F0F6FA"/>
            </a:gs>
            <a:gs pos="0">
              <a:srgbClr val="F4F8FC"/>
            </a:gs>
            <a:gs pos="29185">
              <a:srgbClr val="C9DEF1"/>
            </a:gs>
            <a:gs pos="3000">
              <a:schemeClr val="accent5">
                <a:lumMod val="2000"/>
                <a:lumOff val="98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078755C-3A3D-405C-A829-E0220C1BA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71" y="1079864"/>
            <a:ext cx="3579398" cy="36251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A7BFFD-7806-442E-94F0-BC8B1634AF5C}"/>
              </a:ext>
            </a:extLst>
          </p:cNvPr>
          <p:cNvSpPr txBox="1"/>
          <p:nvPr/>
        </p:nvSpPr>
        <p:spPr>
          <a:xfrm>
            <a:off x="588614" y="4705013"/>
            <a:ext cx="104793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MOST. MARJU ARA BEGUM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HEAD TEACHER</a:t>
            </a:r>
            <a:b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DOKKHIN BALAPARA GOVERMENT PRIMARY SCHOOL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DIMLA,NILPHAMARI.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E55F659-0F07-4CFA-AEEF-E405FABCA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861" y="65641"/>
            <a:ext cx="8006278" cy="9485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A3A81B5-E913-4692-8FB7-875F1EF69CA1}"/>
              </a:ext>
            </a:extLst>
          </p:cNvPr>
          <p:cNvSpPr txBox="1"/>
          <p:nvPr/>
        </p:nvSpPr>
        <p:spPr>
          <a:xfrm>
            <a:off x="4038571" y="397947"/>
            <a:ext cx="412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TEACHER IDENTITY</a:t>
            </a:r>
          </a:p>
        </p:txBody>
      </p:sp>
    </p:spTree>
    <p:extLst>
      <p:ext uri="{BB962C8B-B14F-4D97-AF65-F5344CB8AC3E}">
        <p14:creationId xmlns:p14="http://schemas.microsoft.com/office/powerpoint/2010/main" val="171325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2000"/>
                <a:lumOff val="98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llo Song Hello Hello How Are You Hello Song for Kids The Kiboomer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363" y="232012"/>
            <a:ext cx="11750723" cy="641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4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2000"/>
                <a:lumOff val="98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DE997F1-EBB4-404F-882D-693E482CB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758462"/>
            <a:ext cx="11887199" cy="4909623"/>
          </a:xfrm>
          <a:prstGeom prst="rect">
            <a:avLst/>
          </a:prstGeom>
        </p:spPr>
      </p:pic>
      <p:pic>
        <p:nvPicPr>
          <p:cNvPr id="4" name="Picture 3" descr="Look at the picture and think about it">
            <a:extLst>
              <a:ext uri="{FF2B5EF4-FFF2-40B4-BE49-F238E27FC236}">
                <a16:creationId xmlns="" xmlns:a16="http://schemas.microsoft.com/office/drawing/2014/main" id="{DBEAF507-601C-4098-841D-BD1C44DC1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74" y="109737"/>
            <a:ext cx="11546825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A5FF63F-7CF0-4751-B1E3-2D3785352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729" y="795211"/>
            <a:ext cx="603556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ABC0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9B290F2-59E5-489E-9DD4-3E7F339ABDC9}"/>
              </a:ext>
            </a:extLst>
          </p:cNvPr>
          <p:cNvSpPr txBox="1"/>
          <p:nvPr/>
        </p:nvSpPr>
        <p:spPr>
          <a:xfrm>
            <a:off x="3201757" y="1382722"/>
            <a:ext cx="6201104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Today’s lesson is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789DC40-D316-4634-BB86-7707663D3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707" y="121649"/>
            <a:ext cx="8102286" cy="1457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F6DBE18-21F4-4E73-8EA8-FA9DD7E5B1B6}"/>
              </a:ext>
            </a:extLst>
          </p:cNvPr>
          <p:cNvSpPr txBox="1"/>
          <p:nvPr/>
        </p:nvSpPr>
        <p:spPr>
          <a:xfrm>
            <a:off x="2086707" y="4598115"/>
            <a:ext cx="7843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FF"/>
                </a:solidFill>
                <a:latin typeface="Times New Roman" panose="02020603050405020304" pitchFamily="18" charset="0"/>
              </a:rPr>
              <a:t>Lesson: 1</a:t>
            </a:r>
          </a:p>
          <a:p>
            <a:r>
              <a:rPr lang="bn-BD" sz="3600" dirty="0">
                <a:solidFill>
                  <a:srgbClr val="FF00FF"/>
                </a:solidFill>
                <a:latin typeface="Times New Roman" panose="02020603050405020304" pitchFamily="18" charset="0"/>
              </a:rPr>
              <a:t>Unit: 1</a:t>
            </a:r>
          </a:p>
          <a:p>
            <a:r>
              <a:rPr lang="en-US" sz="3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bn-BD" sz="3600" dirty="0">
                <a:solidFill>
                  <a:srgbClr val="FF00FF"/>
                </a:solidFill>
                <a:latin typeface="Times New Roman" panose="02020603050405020304" pitchFamily="18" charset="0"/>
              </a:rPr>
              <a:t>art of the lesson: Sima: Hello! ---- Sima</a:t>
            </a:r>
            <a:r>
              <a:rPr lang="bn-BD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37352F9F-1C98-4824-B368-39AF017C161F}"/>
              </a:ext>
            </a:extLst>
          </p:cNvPr>
          <p:cNvSpPr/>
          <p:nvPr/>
        </p:nvSpPr>
        <p:spPr>
          <a:xfrm>
            <a:off x="4297663" y="2231358"/>
            <a:ext cx="4009292" cy="2516306"/>
          </a:xfrm>
          <a:prstGeom prst="ellipse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Hello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384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3E90A93-BDE2-40A8-BEB3-BE76BF0E1BC0}"/>
              </a:ext>
            </a:extLst>
          </p:cNvPr>
          <p:cNvSpPr/>
          <p:nvPr/>
        </p:nvSpPr>
        <p:spPr>
          <a:xfrm>
            <a:off x="-12896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CC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4C45CDF-F52A-4D25-A909-AC22CC913CE1}"/>
              </a:ext>
            </a:extLst>
          </p:cNvPr>
          <p:cNvSpPr txBox="1"/>
          <p:nvPr/>
        </p:nvSpPr>
        <p:spPr>
          <a:xfrm>
            <a:off x="1913206" y="998806"/>
            <a:ext cx="8314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Student you look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I draw  a circle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C1C3D5AC-4336-41DA-AD89-D38C55E25023}"/>
              </a:ext>
            </a:extLst>
          </p:cNvPr>
          <p:cNvSpPr/>
          <p:nvPr/>
        </p:nvSpPr>
        <p:spPr>
          <a:xfrm>
            <a:off x="1948374" y="2247741"/>
            <a:ext cx="3418450" cy="2362297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C3842C8-F5C5-4018-91C1-4B2D49886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576" y="2868008"/>
            <a:ext cx="1966046" cy="11217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D636C50-A0D4-477D-9F2F-C5F9BD68B7B2}"/>
              </a:ext>
            </a:extLst>
          </p:cNvPr>
          <p:cNvSpPr txBox="1"/>
          <p:nvPr/>
        </p:nvSpPr>
        <p:spPr>
          <a:xfrm>
            <a:off x="6669258" y="1949187"/>
            <a:ext cx="344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Pronounce it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BAC3E2-C85D-419D-B864-C15150E46809}"/>
              </a:ext>
            </a:extLst>
          </p:cNvPr>
          <p:cNvSpPr txBox="1"/>
          <p:nvPr/>
        </p:nvSpPr>
        <p:spPr>
          <a:xfrm>
            <a:off x="6669258" y="2721004"/>
            <a:ext cx="211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Spell it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D40472-EF18-43A3-AD21-315C389F5F25}"/>
              </a:ext>
            </a:extLst>
          </p:cNvPr>
          <p:cNvSpPr txBox="1"/>
          <p:nvPr/>
        </p:nvSpPr>
        <p:spPr>
          <a:xfrm>
            <a:off x="6669258" y="3387247"/>
            <a:ext cx="5509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Definetion of hello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FE7C823-BA1C-49CA-BAB7-CC2D7FDDAF91}"/>
              </a:ext>
            </a:extLst>
          </p:cNvPr>
          <p:cNvSpPr txBox="1"/>
          <p:nvPr/>
        </p:nvSpPr>
        <p:spPr>
          <a:xfrm>
            <a:off x="96129" y="4813645"/>
            <a:ext cx="12082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When we start talking on the phone almost all of us say the word hello first.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tudies have shown that about     % of people pronounce the word hello on the phone.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0CC9A16-4DC5-45A4-AA96-CD7D0B61FBFB}"/>
              </a:ext>
            </a:extLst>
          </p:cNvPr>
          <p:cNvSpPr txBox="1"/>
          <p:nvPr/>
        </p:nvSpPr>
        <p:spPr>
          <a:xfrm>
            <a:off x="9621128" y="5274419"/>
            <a:ext cx="732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98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166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"/>
                <a:lumOff val="98000"/>
              </a:schemeClr>
            </a:gs>
            <a:gs pos="10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4A484BE-B51B-4A15-B972-E093A0277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53" y="578603"/>
            <a:ext cx="11302964" cy="10668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5B45C10-97AB-4414-92F0-C131C098FEC4}"/>
              </a:ext>
            </a:extLst>
          </p:cNvPr>
          <p:cNvSpPr txBox="1"/>
          <p:nvPr/>
        </p:nvSpPr>
        <p:spPr>
          <a:xfrm>
            <a:off x="820137" y="1868248"/>
            <a:ext cx="277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Introduce =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632D96-B5D8-438A-B7FE-A0DFFDA148BA}"/>
              </a:ext>
            </a:extLst>
          </p:cNvPr>
          <p:cNvSpPr txBox="1"/>
          <p:nvPr/>
        </p:nvSpPr>
        <p:spPr>
          <a:xfrm>
            <a:off x="789176" y="2431618"/>
            <a:ext cx="2087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Myself =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B76CA58-66BB-4C19-B968-0D57565B90ED}"/>
              </a:ext>
            </a:extLst>
          </p:cNvPr>
          <p:cNvSpPr txBox="1"/>
          <p:nvPr/>
        </p:nvSpPr>
        <p:spPr>
          <a:xfrm>
            <a:off x="820137" y="3115580"/>
            <a:ext cx="2087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Holiday =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6ECA220-7D5B-4494-B5D2-B90BEAE3083B}"/>
              </a:ext>
            </a:extLst>
          </p:cNvPr>
          <p:cNvSpPr txBox="1"/>
          <p:nvPr/>
        </p:nvSpPr>
        <p:spPr>
          <a:xfrm>
            <a:off x="820137" y="3680540"/>
            <a:ext cx="189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Really =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05CB054-7483-4AD3-819F-3FD1CA56C446}"/>
              </a:ext>
            </a:extLst>
          </p:cNvPr>
          <p:cNvSpPr txBox="1"/>
          <p:nvPr/>
        </p:nvSpPr>
        <p:spPr>
          <a:xfrm>
            <a:off x="3345344" y="1882722"/>
            <a:ext cx="1184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9573A54-5D02-4B7D-A32F-D5654CCC2975}"/>
              </a:ext>
            </a:extLst>
          </p:cNvPr>
          <p:cNvSpPr txBox="1"/>
          <p:nvPr/>
        </p:nvSpPr>
        <p:spPr>
          <a:xfrm>
            <a:off x="2710857" y="2443394"/>
            <a:ext cx="2087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1F0E15-072C-4632-8B44-7C5AAD96AD49}"/>
              </a:ext>
            </a:extLst>
          </p:cNvPr>
          <p:cNvSpPr txBox="1"/>
          <p:nvPr/>
        </p:nvSpPr>
        <p:spPr>
          <a:xfrm>
            <a:off x="2907804" y="3098609"/>
            <a:ext cx="1492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DD4771E-0403-4725-ABF5-651EE4575F23}"/>
              </a:ext>
            </a:extLst>
          </p:cNvPr>
          <p:cNvSpPr txBox="1"/>
          <p:nvPr/>
        </p:nvSpPr>
        <p:spPr>
          <a:xfrm>
            <a:off x="2602580" y="3713414"/>
            <a:ext cx="955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সত্যি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6991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2000"/>
                <a:lumOff val="98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2D6707F-7BB4-464A-94C6-7AB9C349E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05" y="204371"/>
            <a:ext cx="10760373" cy="1835055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D55490F0-A077-4A3B-82D6-A349D4D23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799466"/>
              </p:ext>
            </p:extLst>
          </p:nvPr>
        </p:nvGraphicFramePr>
        <p:xfrm>
          <a:off x="307850" y="1940951"/>
          <a:ext cx="1060562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407">
                  <a:extLst>
                    <a:ext uri="{9D8B030D-6E8A-4147-A177-3AD203B41FA5}">
                      <a16:colId xmlns="" xmlns:a16="http://schemas.microsoft.com/office/drawing/2014/main" val="987710222"/>
                    </a:ext>
                  </a:extLst>
                </a:gridCol>
                <a:gridCol w="2651407">
                  <a:extLst>
                    <a:ext uri="{9D8B030D-6E8A-4147-A177-3AD203B41FA5}">
                      <a16:colId xmlns="" xmlns:a16="http://schemas.microsoft.com/office/drawing/2014/main" val="1403256377"/>
                    </a:ext>
                  </a:extLst>
                </a:gridCol>
                <a:gridCol w="2651407">
                  <a:extLst>
                    <a:ext uri="{9D8B030D-6E8A-4147-A177-3AD203B41FA5}">
                      <a16:colId xmlns="" xmlns:a16="http://schemas.microsoft.com/office/drawing/2014/main" val="3142115957"/>
                    </a:ext>
                  </a:extLst>
                </a:gridCol>
                <a:gridCol w="2651407">
                  <a:extLst>
                    <a:ext uri="{9D8B030D-6E8A-4147-A177-3AD203B41FA5}">
                      <a16:colId xmlns="" xmlns:a16="http://schemas.microsoft.com/office/drawing/2014/main" val="527842609"/>
                    </a:ext>
                  </a:extLst>
                </a:gridCol>
              </a:tblGrid>
              <a:tr h="492760"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Meeting</a:t>
                      </a:r>
                      <a:r>
                        <a:rPr lang="en-US" sz="1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Holiday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Going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introduce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9555626"/>
                  </a:ext>
                </a:extLst>
              </a:tr>
              <a:tr h="506632"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Fun</a:t>
                      </a:r>
                      <a:r>
                        <a:rPr lang="en-US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Good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Really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Train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913395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9897DFB-F7A2-4157-ABB6-21559661B61B}"/>
              </a:ext>
            </a:extLst>
          </p:cNvPr>
          <p:cNvSpPr txBox="1"/>
          <p:nvPr/>
        </p:nvSpPr>
        <p:spPr>
          <a:xfrm>
            <a:off x="307850" y="3429000"/>
            <a:ext cx="106056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May! I ______ Myself.</a:t>
            </a:r>
          </a:p>
          <a:p>
            <a:pPr marL="342900" indent="-342900">
              <a:buFont typeface="+mj-lt"/>
              <a:buAutoNum type="alphaLcPeriod"/>
            </a:pP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I’m on _______ with my father.</a:t>
            </a:r>
          </a:p>
          <a:p>
            <a:pPr marL="342900" indent="-342900">
              <a:buFont typeface="+mj-lt"/>
              <a:buAutoNum type="alphaLcPeriod"/>
            </a:pP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Our _______ is leaving in 10 minutes.</a:t>
            </a:r>
          </a:p>
          <a:p>
            <a:pPr marL="342900" indent="-342900">
              <a:buFont typeface="+mj-lt"/>
              <a:buAutoNum type="alphaLcPeriod"/>
            </a:pP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Have a ________ journey.</a:t>
            </a:r>
          </a:p>
          <a:p>
            <a:pPr marL="342900" indent="-342900">
              <a:buFont typeface="+mj-lt"/>
              <a:buAutoNum type="alphaLcPeriod"/>
            </a:pP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Nice _____ you.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694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2000"/>
                <a:lumOff val="98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E25BC9C-9C43-4B68-8189-30D4EE5A21F0}"/>
              </a:ext>
            </a:extLst>
          </p:cNvPr>
          <p:cNvSpPr txBox="1"/>
          <p:nvPr/>
        </p:nvSpPr>
        <p:spPr>
          <a:xfrm>
            <a:off x="440636" y="1366897"/>
            <a:ext cx="6368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Both"/>
            </a:pPr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J</a:t>
            </a: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essica going to Chattogram.</a:t>
            </a:r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393CC39-2A6E-45DD-B601-67B0C01B5DB5}"/>
              </a:ext>
            </a:extLst>
          </p:cNvPr>
          <p:cNvSpPr txBox="1"/>
          <p:nvPr/>
        </p:nvSpPr>
        <p:spPr>
          <a:xfrm>
            <a:off x="440635" y="623717"/>
            <a:ext cx="10694505" cy="646331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True/ False? If true,write True and If false, write false.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72A1F00-443E-4B0E-8796-4A565486C632}"/>
              </a:ext>
            </a:extLst>
          </p:cNvPr>
          <p:cNvSpPr txBox="1"/>
          <p:nvPr/>
        </p:nvSpPr>
        <p:spPr>
          <a:xfrm>
            <a:off x="8440615" y="1424104"/>
            <a:ext cx="108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True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EC8C7EA-D56A-4A92-B091-202093F3239C}"/>
              </a:ext>
            </a:extLst>
          </p:cNvPr>
          <p:cNvSpPr txBox="1"/>
          <p:nvPr/>
        </p:nvSpPr>
        <p:spPr>
          <a:xfrm rot="10800000" flipV="1">
            <a:off x="440635" y="2466196"/>
            <a:ext cx="953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(b)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Jessica on holiday with her brother.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E6D2D29-C35A-45F5-968C-803D6A7B2E10}"/>
              </a:ext>
            </a:extLst>
          </p:cNvPr>
          <p:cNvSpPr txBox="1"/>
          <p:nvPr/>
        </p:nvSpPr>
        <p:spPr>
          <a:xfrm>
            <a:off x="8440615" y="2435418"/>
            <a:ext cx="1329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False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91C00F-5894-4332-9A86-4E1DA29761AE}"/>
              </a:ext>
            </a:extLst>
          </p:cNvPr>
          <p:cNvSpPr txBox="1"/>
          <p:nvPr/>
        </p:nvSpPr>
        <p:spPr>
          <a:xfrm>
            <a:off x="440636" y="3429000"/>
            <a:ext cx="387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(c)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Sima from Sylhet.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246EC27-B1D3-4463-946E-E3F41BE2B6A6}"/>
              </a:ext>
            </a:extLst>
          </p:cNvPr>
          <p:cNvSpPr txBox="1"/>
          <p:nvPr/>
        </p:nvSpPr>
        <p:spPr>
          <a:xfrm>
            <a:off x="8440615" y="3503941"/>
            <a:ext cx="122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True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2E5699E-988E-45C4-A0CA-7C9A557FAF14}"/>
              </a:ext>
            </a:extLst>
          </p:cNvPr>
          <p:cNvSpPr txBox="1"/>
          <p:nvPr/>
        </p:nvSpPr>
        <p:spPr>
          <a:xfrm>
            <a:off x="8440615" y="4383134"/>
            <a:ext cx="1195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False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6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234</Words>
  <Application>Microsoft Office PowerPoint</Application>
  <PresentationFormat>Widescreen</PresentationFormat>
  <Paragraphs>59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SRC</dc:creator>
  <cp:lastModifiedBy>SRC</cp:lastModifiedBy>
  <cp:revision>82</cp:revision>
  <dcterms:created xsi:type="dcterms:W3CDTF">2021-01-23T14:38:01Z</dcterms:created>
  <dcterms:modified xsi:type="dcterms:W3CDTF">2021-02-07T18:19:01Z</dcterms:modified>
</cp:coreProperties>
</file>