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3" r:id="rId3"/>
    <p:sldId id="274" r:id="rId4"/>
    <p:sldId id="285" r:id="rId5"/>
    <p:sldId id="258" r:id="rId6"/>
    <p:sldId id="286" r:id="rId7"/>
    <p:sldId id="259" r:id="rId8"/>
    <p:sldId id="287" r:id="rId9"/>
    <p:sldId id="260" r:id="rId10"/>
    <p:sldId id="288" r:id="rId11"/>
    <p:sldId id="261" r:id="rId12"/>
    <p:sldId id="289" r:id="rId13"/>
    <p:sldId id="284" r:id="rId14"/>
    <p:sldId id="262" r:id="rId15"/>
    <p:sldId id="290" r:id="rId16"/>
    <p:sldId id="263" r:id="rId17"/>
    <p:sldId id="298" r:id="rId18"/>
    <p:sldId id="291" r:id="rId19"/>
    <p:sldId id="266" r:id="rId20"/>
    <p:sldId id="297" r:id="rId21"/>
    <p:sldId id="282" r:id="rId22"/>
    <p:sldId id="281" r:id="rId23"/>
    <p:sldId id="264" r:id="rId24"/>
    <p:sldId id="292" r:id="rId25"/>
    <p:sldId id="275" r:id="rId26"/>
    <p:sldId id="283" r:id="rId27"/>
    <p:sldId id="276" r:id="rId28"/>
    <p:sldId id="277" r:id="rId29"/>
    <p:sldId id="278" r:id="rId30"/>
    <p:sldId id="267" r:id="rId31"/>
    <p:sldId id="293" r:id="rId32"/>
    <p:sldId id="265" r:id="rId33"/>
    <p:sldId id="294" r:id="rId34"/>
    <p:sldId id="296" r:id="rId35"/>
    <p:sldId id="269" r:id="rId36"/>
    <p:sldId id="268" r:id="rId37"/>
    <p:sldId id="27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05B947-2BC9-4064-815E-D553705E3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D3267-C18B-4A44-A6A2-E99D429C7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161CBD-0699-4FF6-9CB8-C6D2B0B9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BC4AC7-F9E0-431C-BAA7-7839FF58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CDDB43-262A-42CA-8419-9A209298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2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47EEAF-98AD-41C3-A536-44BEE7B9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C4EA920-9BFB-46BC-BC9C-BC6CE3B45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6DBF4E-DAA5-4F96-A189-670D4B01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F4905A-E559-4C56-AE47-30C1AA6F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3474E4-BADB-47F9-ABEB-B0E42954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9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091F8DF-72EC-4F32-9314-35AC0E8E43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E10D311-CE35-469E-865A-A9759CD8D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C5B033-3900-4B17-AD3A-C0B597EB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425298-B04F-4C5B-854C-5EFDC55F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3E8AB8-EAAD-40FD-B3A5-F06018CB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FE5979-DEEF-4010-92CF-322507D3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D50C2B-DFFF-4A42-A072-A2EEDE8B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0FCBBA-1503-49D8-A117-F7C7644C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70692A-ED11-44F1-96E4-4884BCE0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40AA4E-07F2-456B-9ABE-26EB9735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4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C182DF-1E7A-4EB1-AC7E-2F717EEC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5D7FF7D-DB36-494A-8659-B3DD485C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A6201E-5FEB-4194-A655-8A06B14B4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F3912B-1E62-401B-A8F3-EC324CBF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0DD422-F410-4F8F-AB38-C0060593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705523-01DB-4577-B397-996C3776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6FFBBA-991A-4279-9C45-46923E5D8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D1DA31-5E43-4E31-AD56-8F93F4502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E3BA79-CF28-4917-BB29-143C5C16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0604533-C594-4257-8EAD-171D2B6E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CAC8B19-6C6E-41A0-9C76-3D787F80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03E8EF-29B6-49B7-804C-C80DFEFB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A4B882D-6CC7-4256-9F86-77902341E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B77DAAC-4BC7-43A5-B614-0D46507C0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340C108-2489-4FF7-80CD-579396E10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6A83019-BA01-413D-8C3E-28339B237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EFDBF5C-E64C-4563-AA50-929A2893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A5C848A-6AD5-4FDD-B81E-7AE9C982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05BBBB2-BD09-4934-AAB6-B397E10E1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0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F64C03-DEAF-44DE-887D-293585CE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CBE47FC-ECDD-4DA9-B046-1D1D4F3D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EAE5A0-68AD-49F2-96C9-B8701E29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7110825-4025-44D8-9FA5-99DA703E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6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8853A0-D5CB-4FB4-8815-D7A7FC83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8116446-9CF9-488D-869B-C0949F9F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C56207-9C0A-4485-AECB-F7F7A3C5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661486-DEBB-4982-9FC8-10C30300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0EBD8B-3E84-4FAC-8C8E-8B550EE16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8F7FE4D-3177-4983-ACD5-78BBF39BD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D0ABD4-6953-444D-876F-C2B10EF7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6D89A4A-226E-46CD-BF4F-411B7689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FB4860C-2188-45A5-BBBE-1B8FF265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8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6CB9A-4EDC-4971-A1C2-7224FCF72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8FE9A04-F286-4D4B-8865-07DA7F031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F3B737-D132-4E2F-9CC8-A8B46C275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CC5D5B-CB63-46F3-8703-C861F25D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E0D12E-BA23-4532-9BA8-DA515A71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9544A7-A6B3-49D0-AD0B-6FA9DC4E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F4AD23D-92D7-4A79-8145-A9629C31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7EB025-4238-4884-B2AA-5FB2ADF67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81B904-21E2-43B2-A002-7D62CC37F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3EEA-E89F-4B22-AF70-2F69658E4F39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FE824E-B395-4BA0-ADAF-AE997D421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032F0-5D18-4448-9ACA-349F4305A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1A2E0-F4C5-429B-A9A9-A474FC88A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fif"/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01" y="0"/>
            <a:ext cx="10589302" cy="6533613"/>
          </a:xfrm>
          <a:prstGeom prst="rect">
            <a:avLst/>
          </a:prstGeom>
        </p:spPr>
      </p:pic>
      <p:sp>
        <p:nvSpPr>
          <p:cNvPr id="4" name="Down Ribbon 3"/>
          <p:cNvSpPr/>
          <p:nvPr/>
        </p:nvSpPr>
        <p:spPr>
          <a:xfrm>
            <a:off x="2473377" y="314794"/>
            <a:ext cx="7015397" cy="1963712"/>
          </a:xfrm>
          <a:prstGeom prst="ribb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</a:rPr>
              <a:t>স্বাগত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09779"/>
            <a:ext cx="5812971" cy="534822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71" y="1509779"/>
            <a:ext cx="6379029" cy="5348221"/>
          </a:xfrm>
        </p:spPr>
      </p:pic>
    </p:spTree>
    <p:extLst>
      <p:ext uri="{BB962C8B-B14F-4D97-AF65-F5344CB8AC3E}">
        <p14:creationId xmlns:p14="http://schemas.microsoft.com/office/powerpoint/2010/main" val="311581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0C859BD-64D1-4C3C-B1FD-79B0BF00B1E1}"/>
              </a:ext>
            </a:extLst>
          </p:cNvPr>
          <p:cNvSpPr/>
          <p:nvPr/>
        </p:nvSpPr>
        <p:spPr>
          <a:xfrm>
            <a:off x="2038662" y="719528"/>
            <a:ext cx="8694296" cy="5771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সতীদাহ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বিধবা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্ষেপ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ধর্মত্যাগিদের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নিষিদ্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েশীয়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আধূনিক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হণের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াধারণের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দ্ধমূল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বদ্ধপরিকর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রাজন্যবর্গ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ৌল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পেশাদার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কর্মচারীদের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াঠামো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োধী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13549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6026"/>
            <a:ext cx="6157796" cy="535197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506025"/>
            <a:ext cx="6096000" cy="5351973"/>
          </a:xfrm>
        </p:spPr>
      </p:pic>
    </p:spTree>
    <p:extLst>
      <p:ext uri="{BB962C8B-B14F-4D97-AF65-F5344CB8AC3E}">
        <p14:creationId xmlns:p14="http://schemas.microsoft.com/office/powerpoint/2010/main" val="9276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170" y="365125"/>
            <a:ext cx="8131629" cy="14636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8800" dirty="0" err="1" smtClean="0"/>
              <a:t>একক</a:t>
            </a:r>
            <a:r>
              <a:rPr lang="en-US" sz="8800" dirty="0" smtClean="0"/>
              <a:t> </a:t>
            </a:r>
            <a:r>
              <a:rPr lang="en-US" sz="8800" dirty="0" err="1" smtClean="0"/>
              <a:t>কাজ</a:t>
            </a:r>
            <a:endParaRPr lang="en-US" sz="8800" dirty="0"/>
          </a:p>
        </p:txBody>
      </p:sp>
      <p:sp>
        <p:nvSpPr>
          <p:cNvPr id="4" name="Flowchart: Card 3"/>
          <p:cNvSpPr/>
          <p:nvPr/>
        </p:nvSpPr>
        <p:spPr>
          <a:xfrm>
            <a:off x="1001487" y="1828800"/>
            <a:ext cx="10352312" cy="4201886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ণটি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</a:p>
        </p:txBody>
      </p:sp>
    </p:spTree>
    <p:extLst>
      <p:ext uri="{BB962C8B-B14F-4D97-AF65-F5344CB8AC3E}">
        <p14:creationId xmlns:p14="http://schemas.microsoft.com/office/powerpoint/2010/main" val="88585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4D2FE8A-2D7D-4792-BF15-62226282E73D}"/>
              </a:ext>
            </a:extLst>
          </p:cNvPr>
          <p:cNvSpPr/>
          <p:nvPr/>
        </p:nvSpPr>
        <p:spPr>
          <a:xfrm>
            <a:off x="1064303" y="168812"/>
            <a:ext cx="9578713" cy="6499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দখলের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রাজস্ব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ৃষ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মেরুদন্ড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ত,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ধিষ্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্মচারী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নৈতিকভাবে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সামাজিকভাবে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অপদস্ত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রিদ্র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অত্যাচার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ভৃতি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মূল্যবান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করাহয়।ফলে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ৃটিশ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ৃদ্ধি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চৌকিদার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পথকর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ও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যানবাহনের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াল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0968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4" y="1690688"/>
            <a:ext cx="6032960" cy="516731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41" y="1690688"/>
            <a:ext cx="5939759" cy="5167312"/>
          </a:xfrm>
        </p:spPr>
      </p:pic>
    </p:spTree>
    <p:extLst>
      <p:ext uri="{BB962C8B-B14F-4D97-AF65-F5344CB8AC3E}">
        <p14:creationId xmlns:p14="http://schemas.microsoft.com/office/powerpoint/2010/main" val="405339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D6C037B-71AB-43EB-ACB7-D81C192E5832}"/>
              </a:ext>
            </a:extLst>
          </p:cNvPr>
          <p:cNvSpPr/>
          <p:nvPr/>
        </p:nvSpPr>
        <p:spPr>
          <a:xfrm>
            <a:off x="2038661" y="1004341"/>
            <a:ext cx="7450113" cy="4916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ৈন্যদের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আকাশ-পাতাল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থনৈতিক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শংকার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াহিনীর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অসন্তোষ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ৃষ্টি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া,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িধার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21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1753847" y="314794"/>
            <a:ext cx="8259581" cy="5606322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ণ-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্রত্যক্ষ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অনুভুতিতে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বদ্ধমুল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হিন্দুদের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াধ্য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এছা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ৈন্যদের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যবহারের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এনফিল্ড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রাইফেলের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রাইফেলের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সৈন্যদের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গ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থাভেবে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ঠে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2643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58132"/>
            <a:ext cx="6291943" cy="529986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42" y="1624410"/>
            <a:ext cx="5900059" cy="5299868"/>
          </a:xfrm>
        </p:spPr>
      </p:pic>
    </p:spTree>
    <p:extLst>
      <p:ext uri="{BB962C8B-B14F-4D97-AF65-F5344CB8AC3E}">
        <p14:creationId xmlns:p14="http://schemas.microsoft.com/office/powerpoint/2010/main" val="30017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FFE1FB-5FE8-4A10-8C33-2275B87C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24" y="185243"/>
            <a:ext cx="1024128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2A8CFE7-05D3-4680-ACF4-FBCA8CD486C9}"/>
              </a:ext>
            </a:extLst>
          </p:cNvPr>
          <p:cNvSpPr/>
          <p:nvPr/>
        </p:nvSpPr>
        <p:spPr>
          <a:xfrm>
            <a:off x="877824" y="1510807"/>
            <a:ext cx="10241280" cy="342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53192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4B213E-6086-4CBC-BFFD-EB87863C0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128" y="155263"/>
            <a:ext cx="5905041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270E8B8-7BCC-4F60-B93B-E39CE8A17047}"/>
              </a:ext>
            </a:extLst>
          </p:cNvPr>
          <p:cNvSpPr/>
          <p:nvPr/>
        </p:nvSpPr>
        <p:spPr>
          <a:xfrm>
            <a:off x="2083633" y="1458793"/>
            <a:ext cx="8604354" cy="5221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চামেলি</a:t>
            </a:r>
            <a:r>
              <a:rPr lang="en-US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আফরোজ</a:t>
            </a:r>
            <a:endParaRPr lang="en-US" sz="48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36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 ইতিহাস ও সংস্কৃতি</a:t>
            </a:r>
          </a:p>
          <a:p>
            <a:pPr algn="ctr">
              <a:buNone/>
            </a:pP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সফিউদ্দিন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নং:01711565687</a:t>
            </a:r>
            <a:endParaRPr lang="bn-BD" sz="36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9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3" y="1690688"/>
            <a:ext cx="5783716" cy="488428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239" y="1690688"/>
            <a:ext cx="6249761" cy="4884283"/>
          </a:xfrm>
        </p:spPr>
      </p:pic>
    </p:spTree>
    <p:extLst>
      <p:ext uri="{BB962C8B-B14F-4D97-AF65-F5344CB8AC3E}">
        <p14:creationId xmlns:p14="http://schemas.microsoft.com/office/powerpoint/2010/main" val="173919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427947FE-CBDE-47E3-BCCC-3D41CE81E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03" y="237744"/>
            <a:ext cx="11576304" cy="66202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92026" y="800937"/>
            <a:ext cx="32592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50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66A5436D-169F-42C9-B92E-3EF11C754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0"/>
            <a:ext cx="10515601" cy="6857999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5355785" y="2007027"/>
            <a:ext cx="4478461" cy="1033272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কানপুর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199" y="186341"/>
            <a:ext cx="33121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 smtClean="0"/>
              <a:t>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69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54046" y="314794"/>
            <a:ext cx="9353861" cy="526154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১৮৫৭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বিদ্রোহ-২৯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১৮৫৭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টস্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ব্যারাকপুর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সেনানিবাসে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পান্ডে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শ্যে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োণা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াংলা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বিহার,অযো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া,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ক্ষ্ম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্থানে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ছড়িয়ে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সিপাহীগ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ুঘল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বংশের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বাহাদুর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শাহকে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ুঘল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হণ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্থানে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নসাধারন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সম্পত্তিচ্যুত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তালুকদার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নির্যাতিত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লপ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কুনওয়ার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ুঘল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বাহাদুরশাহ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াখেন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শং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1848999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1690688"/>
            <a:ext cx="5769429" cy="516731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29" y="1690688"/>
            <a:ext cx="6422571" cy="5167312"/>
          </a:xfrm>
        </p:spPr>
      </p:pic>
    </p:spTree>
    <p:extLst>
      <p:ext uri="{BB962C8B-B14F-4D97-AF65-F5344CB8AC3E}">
        <p14:creationId xmlns:p14="http://schemas.microsoft.com/office/powerpoint/2010/main" val="31405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3E45DB8-D6D6-450D-8F05-9BF666711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80" y="452403"/>
            <a:ext cx="10461535" cy="550438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963711" y="719527"/>
            <a:ext cx="3207895" cy="41522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মিরাটের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সিপাহিরা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অফিসারদের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হত্যাকরে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46112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BBE7872-EAB4-43D9-B478-1DE799843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42072"/>
            <a:ext cx="10131552" cy="613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433611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AB29CCE-ED0D-4261-9EE4-DC231BB1B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60" y="475488"/>
            <a:ext cx="5354811" cy="37917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88A5496-9297-43E3-BBD5-798CA32AC47C}"/>
              </a:ext>
            </a:extLst>
          </p:cNvPr>
          <p:cNvSpPr/>
          <p:nvPr/>
        </p:nvSpPr>
        <p:spPr>
          <a:xfrm>
            <a:off x="704579" y="4310743"/>
            <a:ext cx="10986677" cy="2238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সিপাহীরা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ংরেজ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েষ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বাহাদুর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দ্রুতগতিতে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ছড়িয়ে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ংরেজ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সিপাহীদের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ৃত্বে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বাহাদুর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জাফ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F59F719-0AB4-43DD-AA4D-5362F0AC6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57" y="475488"/>
            <a:ext cx="5182915" cy="357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95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74DB708-B496-4B83-87B8-12A1B94EF5EE}"/>
              </a:ext>
            </a:extLst>
          </p:cNvPr>
          <p:cNvSpPr/>
          <p:nvPr/>
        </p:nvSpPr>
        <p:spPr>
          <a:xfrm>
            <a:off x="119921" y="4302177"/>
            <a:ext cx="11887200" cy="24134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ংরেজ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১৮৫৭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১৪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১৮৫৮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বিদ্রোহীদের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ল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্ষ্ম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95B2435-BB63-47AA-A097-61C5000CD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1" y="142407"/>
            <a:ext cx="11887201" cy="435464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9368852" y="929390"/>
            <a:ext cx="2128604" cy="12741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0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4B6FE9E-3B12-4824-9D58-0ACFD49CE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96" y="790730"/>
            <a:ext cx="5715000" cy="5116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9C925F6-635A-4894-A051-2486B73E6AFB}"/>
              </a:ext>
            </a:extLst>
          </p:cNvPr>
          <p:cNvSpPr/>
          <p:nvPr/>
        </p:nvSpPr>
        <p:spPr>
          <a:xfrm>
            <a:off x="565803" y="790730"/>
            <a:ext cx="5409650" cy="5116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১৮৫৮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নেপালের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জঙ্গলে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াঠানেতা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ঝাঁসির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লক্ষ্মীবাঈ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ধ্যভারতে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ইংরেজদের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মোকাবিলা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তাঁতিয়া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টোপি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পলায়নকালে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বীরঙ্গনা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লক্ষ্মীবাঈ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্ষেত্রে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্জন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১৮৫৭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ভারতবর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ইংরেজদের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্ঠিত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AC8BA53-0C80-4116-A3F1-16DF184C28B9}"/>
              </a:ext>
            </a:extLst>
          </p:cNvPr>
          <p:cNvSpPr/>
          <p:nvPr/>
        </p:nvSpPr>
        <p:spPr>
          <a:xfrm>
            <a:off x="6993813" y="2538134"/>
            <a:ext cx="1499016" cy="12966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্ষ্মীবাঈ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913719" y="291272"/>
            <a:ext cx="49664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ছবিতে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পাচ্ছি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227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57CBF7-B52B-4920-A93E-FCC7E21D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70253"/>
            <a:ext cx="10867292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04E1B20-C09C-41AB-AA3F-BEA320D853E9}"/>
              </a:ext>
            </a:extLst>
          </p:cNvPr>
          <p:cNvSpPr/>
          <p:nvPr/>
        </p:nvSpPr>
        <p:spPr>
          <a:xfrm>
            <a:off x="527539" y="1666070"/>
            <a:ext cx="10972800" cy="46995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পাঠশিরোনাম-বাংলায়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ঔপনিবেশিক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সময়-৪৫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9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12F8D4-5E69-4BB9-9F9B-A577A78EE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5" y="185243"/>
            <a:ext cx="11782269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F2EEAFA-3D39-4E0B-ACC9-91DBF92C6A43}"/>
              </a:ext>
            </a:extLst>
          </p:cNvPr>
          <p:cNvSpPr/>
          <p:nvPr/>
        </p:nvSpPr>
        <p:spPr>
          <a:xfrm>
            <a:off x="204865" y="1510806"/>
            <a:ext cx="11782269" cy="51748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ব্যার্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র্যবসিত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42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89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440"/>
            <a:ext cx="6749143" cy="600355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3" y="704538"/>
            <a:ext cx="5442857" cy="6153462"/>
          </a:xfrm>
        </p:spPr>
      </p:pic>
    </p:spTree>
    <p:extLst>
      <p:ext uri="{BB962C8B-B14F-4D97-AF65-F5344CB8AC3E}">
        <p14:creationId xmlns:p14="http://schemas.microsoft.com/office/powerpoint/2010/main" val="169286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DF7235A-2893-4FA3-BA0A-FFB536B96FD1}"/>
              </a:ext>
            </a:extLst>
          </p:cNvPr>
          <p:cNvSpPr/>
          <p:nvPr/>
        </p:nvSpPr>
        <p:spPr>
          <a:xfrm>
            <a:off x="1933731" y="629587"/>
            <a:ext cx="8469442" cy="5276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তাৎক্ষণিক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নভার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১-কোম্পানি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২-মুস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ংরেজ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৩-ভারতবর্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তান্ত্রিক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৪-সাম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ংস্কার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৫-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ুঘল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৬-নবযুগের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সুচনা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410531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370"/>
            <a:ext cx="6335486" cy="589862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959370"/>
            <a:ext cx="5856514" cy="5898630"/>
          </a:xfrm>
        </p:spPr>
      </p:pic>
    </p:spTree>
    <p:extLst>
      <p:ext uri="{BB962C8B-B14F-4D97-AF65-F5344CB8AC3E}">
        <p14:creationId xmlns:p14="http://schemas.microsoft.com/office/powerpoint/2010/main" val="16632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মূল্যায়ণ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১।সিপাহী </a:t>
            </a:r>
            <a:r>
              <a:rPr lang="en-US" dirty="0" err="1" smtClean="0"/>
              <a:t>বিদ্রোহীদের</a:t>
            </a:r>
            <a:r>
              <a:rPr lang="en-US" dirty="0" smtClean="0"/>
              <a:t>  </a:t>
            </a:r>
            <a:r>
              <a:rPr lang="en-US" dirty="0" err="1" smtClean="0"/>
              <a:t>নেতৃত্ব</a:t>
            </a:r>
            <a:r>
              <a:rPr lang="en-US" dirty="0" smtClean="0"/>
              <a:t> </a:t>
            </a:r>
            <a:r>
              <a:rPr lang="en-US" dirty="0" err="1" smtClean="0"/>
              <a:t>দিয়েছিলেন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?</a:t>
            </a:r>
          </a:p>
          <a:p>
            <a:r>
              <a:rPr lang="en-US" dirty="0" smtClean="0"/>
              <a:t>              ক)</a:t>
            </a:r>
            <a:r>
              <a:rPr lang="en-US" dirty="0" err="1" smtClean="0"/>
              <a:t>সম্রাট</a:t>
            </a:r>
            <a:r>
              <a:rPr lang="en-US" dirty="0" smtClean="0"/>
              <a:t> </a:t>
            </a:r>
            <a:r>
              <a:rPr lang="en-US" dirty="0" err="1" smtClean="0"/>
              <a:t>বাহাদুর</a:t>
            </a:r>
            <a:r>
              <a:rPr lang="en-US" dirty="0" smtClean="0"/>
              <a:t> </a:t>
            </a:r>
            <a:r>
              <a:rPr lang="en-US" dirty="0" err="1" smtClean="0"/>
              <a:t>শাহ</a:t>
            </a:r>
            <a:r>
              <a:rPr lang="en-US" dirty="0" smtClean="0"/>
              <a:t> </a:t>
            </a:r>
            <a:r>
              <a:rPr lang="en-US" dirty="0" err="1" smtClean="0"/>
              <a:t>জাফর</a:t>
            </a:r>
            <a:endParaRPr lang="en-US" dirty="0" smtClean="0"/>
          </a:p>
          <a:p>
            <a:r>
              <a:rPr lang="en-US" dirty="0" smtClean="0"/>
              <a:t>              খ)</a:t>
            </a:r>
            <a:r>
              <a:rPr lang="en-US" dirty="0" err="1" smtClean="0"/>
              <a:t>মঙ্গল</a:t>
            </a:r>
            <a:r>
              <a:rPr lang="en-US" dirty="0" smtClean="0"/>
              <a:t> </a:t>
            </a:r>
            <a:r>
              <a:rPr lang="en-US" dirty="0" err="1" smtClean="0"/>
              <a:t>পান্ডে</a:t>
            </a:r>
            <a:endParaRPr lang="en-US" dirty="0" smtClean="0"/>
          </a:p>
          <a:p>
            <a:r>
              <a:rPr lang="en-US" dirty="0" smtClean="0"/>
              <a:t>              গ)</a:t>
            </a:r>
            <a:r>
              <a:rPr lang="en-US" dirty="0" err="1" smtClean="0"/>
              <a:t>লক্ষী</a:t>
            </a:r>
            <a:r>
              <a:rPr lang="en-US" dirty="0" smtClean="0"/>
              <a:t> </a:t>
            </a:r>
            <a:r>
              <a:rPr lang="en-US" dirty="0" err="1" smtClean="0"/>
              <a:t>বাই</a:t>
            </a:r>
            <a:endParaRPr lang="en-US" dirty="0" smtClean="0"/>
          </a:p>
          <a:p>
            <a:r>
              <a:rPr lang="en-US" dirty="0" smtClean="0"/>
              <a:t>              ঘ)</a:t>
            </a:r>
            <a:r>
              <a:rPr lang="en-US" dirty="0" err="1" smtClean="0"/>
              <a:t>তাতীয়া</a:t>
            </a:r>
            <a:r>
              <a:rPr lang="en-US" dirty="0" smtClean="0"/>
              <a:t> </a:t>
            </a:r>
            <a:r>
              <a:rPr lang="en-US" dirty="0" err="1" smtClean="0"/>
              <a:t>টোপি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6475751" y="2263515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5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48639D-A8FC-48C5-8FFF-45AE4FFEE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85" y="185243"/>
            <a:ext cx="1184223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C1D518AB-0416-441B-80E6-2614E6BFED71}"/>
              </a:ext>
            </a:extLst>
          </p:cNvPr>
          <p:cNvSpPr/>
          <p:nvPr/>
        </p:nvSpPr>
        <p:spPr>
          <a:xfrm>
            <a:off x="134911" y="1510806"/>
            <a:ext cx="11842230" cy="51619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১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মহাবিদ্রোহ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 ১৮৫৭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</a:t>
            </a:r>
            <a:r>
              <a:rPr lang="as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থম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প্রকাশ্যে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</a:t>
            </a:r>
            <a:r>
              <a:rPr lang="as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ঘষোনা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5888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5DE0DA-073E-4DCB-9C08-0C8789C0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425" y="589977"/>
            <a:ext cx="5786203" cy="10075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Snip Same Side Corner Rectangle 2"/>
          <p:cNvSpPr/>
          <p:nvPr/>
        </p:nvSpPr>
        <p:spPr>
          <a:xfrm>
            <a:off x="1783830" y="1810581"/>
            <a:ext cx="7015395" cy="4290416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বিদ্রোহের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ভারতবর্ষের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ঔপনিবেশিক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লুক্কায়িত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ছিল-ব্যাখ্যা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</a:p>
        </p:txBody>
      </p:sp>
    </p:spTree>
    <p:extLst>
      <p:ext uri="{BB962C8B-B14F-4D97-AF65-F5344CB8AC3E}">
        <p14:creationId xmlns:p14="http://schemas.microsoft.com/office/powerpoint/2010/main" val="423461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</a:rPr>
              <a:t>ধন্যবাদ</a:t>
            </a:r>
            <a:endParaRPr lang="en-US" sz="80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3312"/>
            <a:ext cx="12192000" cy="53035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231" y="624751"/>
            <a:ext cx="1054327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১।কত 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9231" y="2871520"/>
            <a:ext cx="103722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ব্যার্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র্যবসিত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0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462E0A-6D6C-4852-BE4B-E11A65CC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10380"/>
            <a:ext cx="118872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াংশ-১৮৫৭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সিপাহী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1E548B4-8381-4133-8536-0CDD0ECB13F8}"/>
              </a:ext>
            </a:extLst>
          </p:cNvPr>
          <p:cNvSpPr/>
          <p:nvPr/>
        </p:nvSpPr>
        <p:spPr>
          <a:xfrm>
            <a:off x="163417" y="1535943"/>
            <a:ext cx="11887200" cy="5322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া-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তর-পূর্বাঞ্চলে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ৃত্বে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সশস্ত্র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্রোহ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াধারন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ারতের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ই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ঐতিহাসিকগ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খ্যায়িত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’,‘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মহাবিদ্রোহ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আখ্যায়িত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ট-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্ঘ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শোষ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ঘাত,স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্বোপরি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ম্যমূলক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মহাবিদ্রোহ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ংগ্রাম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3291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ছবিতে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পাচ্ছি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4102"/>
            <a:ext cx="6096000" cy="557389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84102"/>
            <a:ext cx="6096000" cy="5573898"/>
          </a:xfrm>
        </p:spPr>
      </p:pic>
    </p:spTree>
    <p:extLst>
      <p:ext uri="{BB962C8B-B14F-4D97-AF65-F5344CB8AC3E}">
        <p14:creationId xmlns:p14="http://schemas.microsoft.com/office/powerpoint/2010/main" val="62413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98DA4E-E60B-41E4-8763-8A24A0038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370" y="196312"/>
            <a:ext cx="9788578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5782F5C-47F9-4F20-B87B-4BB263E7C730}"/>
              </a:ext>
            </a:extLst>
          </p:cNvPr>
          <p:cNvSpPr/>
          <p:nvPr/>
        </p:nvSpPr>
        <p:spPr>
          <a:xfrm>
            <a:off x="959370" y="1521875"/>
            <a:ext cx="9788578" cy="5139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প্রনয়ন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খ্রিস্টান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দিক্ষীত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্ষানীতির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াখেরাজ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বাজেয়াপ্ত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নিলাম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স্টাম্প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প্রবর্ত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ৌলিক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াধারনের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রদ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উপেক্ষার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ালনে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বিশৃংখলা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ুলোকে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্রেনীতে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22242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ছবিতে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দেখতে</a:t>
            </a:r>
            <a:r>
              <a:rPr lang="en-US" dirty="0"/>
              <a:t> </a:t>
            </a:r>
            <a:r>
              <a:rPr lang="en-US" dirty="0" err="1"/>
              <a:t>পাচ্ছি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5617029" cy="516731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29" y="1690688"/>
            <a:ext cx="6574971" cy="5167312"/>
          </a:xfrm>
        </p:spPr>
      </p:pic>
    </p:spTree>
    <p:extLst>
      <p:ext uri="{BB962C8B-B14F-4D97-AF65-F5344CB8AC3E}">
        <p14:creationId xmlns:p14="http://schemas.microsoft.com/office/powerpoint/2010/main" val="24970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C77A800-57EE-4011-A889-50F4868C61F6}"/>
              </a:ext>
            </a:extLst>
          </p:cNvPr>
          <p:cNvSpPr/>
          <p:nvPr/>
        </p:nvSpPr>
        <p:spPr>
          <a:xfrm>
            <a:off x="629586" y="749508"/>
            <a:ext cx="10118361" cy="6002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ৈতিক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ট-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্যবাদি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তরাধ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ব্রিটিশদের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অনুগত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মিত্র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বও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স্বত্ববিলোপ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্ষতিগ্রস্ত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ধ্যার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রাজপ্রাসাদ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পত্রাদি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মণিমুক্তা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অলংকারাদি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লুন্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আমিরদের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ইংরেজরা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করেএব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হৌসি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ুঘল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বিলুপ্তকরে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ক্ষুব্ধ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উত্তেজিত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প্রতিকূল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হীশুর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হায়দারাবাদ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রাস্ট্র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িংসের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কুটনীতির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মিত্রশক্তি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উচু-নিচু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ু-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ভীতি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351983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2877</Words>
  <Application>Microsoft Office PowerPoint</Application>
  <PresentationFormat>Widescreen</PresentationFormat>
  <Paragraphs>75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NikoshBAN</vt:lpstr>
      <vt:lpstr>Office Theme</vt:lpstr>
      <vt:lpstr>PowerPoint Presentation</vt:lpstr>
      <vt:lpstr>শিক্ষক পরিচিতি </vt:lpstr>
      <vt:lpstr>বিষয় পরিচিতি </vt:lpstr>
      <vt:lpstr>PowerPoint Presentation</vt:lpstr>
      <vt:lpstr>আজকের পাঠ্যাংশ-১৮৫৭ সালের সিপাহী বিপ্লব  </vt:lpstr>
      <vt:lpstr>ছবিতে আমরা কি দেখতে পাচ্ছি?</vt:lpstr>
      <vt:lpstr>১৮৫৭ সালের বিপ্লবের কারণসমুহ </vt:lpstr>
      <vt:lpstr>ছবিতে আমরা কি দেখতে পাচ্ছি?</vt:lpstr>
      <vt:lpstr>PowerPoint Presentation</vt:lpstr>
      <vt:lpstr>ছবিতে আমরা কি দেখতে পাচ্ছি?</vt:lpstr>
      <vt:lpstr>PowerPoint Presentation</vt:lpstr>
      <vt:lpstr>ছবিতে আমরা কি দেখতে পাচ্ছি?</vt:lpstr>
      <vt:lpstr> একক কাজ</vt:lpstr>
      <vt:lpstr>PowerPoint Presentation</vt:lpstr>
      <vt:lpstr>ছবিতে আমরা কি দেখতে পাচ্ছি?</vt:lpstr>
      <vt:lpstr>PowerPoint Presentation</vt:lpstr>
      <vt:lpstr>PowerPoint Presentation</vt:lpstr>
      <vt:lpstr>ছবিতে আমরা কি দেখতে পাচ্ছি?</vt:lpstr>
      <vt:lpstr>জোড়ায় কাজ </vt:lpstr>
      <vt:lpstr>ছবিতে আমরা কি দেখতে পাচ্ছি?</vt:lpstr>
      <vt:lpstr>PowerPoint Presentation</vt:lpstr>
      <vt:lpstr>PowerPoint Presentation</vt:lpstr>
      <vt:lpstr>PowerPoint Presentation</vt:lpstr>
      <vt:lpstr>ছবিতে আমরা কি দেখতে পাচ্ছি?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ছবিতে আমরা কি দেখতে পাচ্ছি? </vt:lpstr>
      <vt:lpstr>PowerPoint Presentation</vt:lpstr>
      <vt:lpstr>ছবিতে আমরা কি দেখতে পাচ্ছি? </vt:lpstr>
      <vt:lpstr>মূল্যায়ণ</vt:lpstr>
      <vt:lpstr>মূল্যায়ন </vt:lpstr>
      <vt:lpstr>বাড়ির কাজ 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স্বাগতম উপস্থাপনায় আমি জাকির হোসেন </dc:title>
  <dc:creator>JAKIR-MAGURA</dc:creator>
  <cp:lastModifiedBy>ps</cp:lastModifiedBy>
  <cp:revision>90</cp:revision>
  <dcterms:created xsi:type="dcterms:W3CDTF">2020-05-21T04:04:23Z</dcterms:created>
  <dcterms:modified xsi:type="dcterms:W3CDTF">2021-02-09T06:54:21Z</dcterms:modified>
</cp:coreProperties>
</file>