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0"/>
  </p:notesMasterIdLst>
  <p:sldIdLst>
    <p:sldId id="256" r:id="rId3"/>
    <p:sldId id="278" r:id="rId4"/>
    <p:sldId id="275" r:id="rId5"/>
    <p:sldId id="258" r:id="rId6"/>
    <p:sldId id="259" r:id="rId7"/>
    <p:sldId id="260" r:id="rId8"/>
    <p:sldId id="276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3250" autoAdjust="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B8B8-F6FD-467A-86FB-542134278837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9B8-1166-4619-844A-84D28AA78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63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39B8-1166-4619-844A-84D28AA786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61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39B8-1166-4619-844A-84D28AA786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52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76200"/>
            <a:ext cx="9144000" cy="121920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Structure Of Future 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040399"/>
              </p:ext>
            </p:extLst>
          </p:nvPr>
        </p:nvGraphicFramePr>
        <p:xfrm>
          <a:off x="228601" y="1371600"/>
          <a:ext cx="8763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969"/>
                <a:gridCol w="1043300"/>
                <a:gridCol w="2368379"/>
                <a:gridCol w="1578919"/>
                <a:gridCol w="22894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Affirm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Sub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Shall be/ will be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Verb+</a:t>
                      </a:r>
                    </a:p>
                    <a:p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 parts.</a:t>
                      </a:r>
                    </a:p>
                    <a:p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932709"/>
              </p:ext>
            </p:extLst>
          </p:nvPr>
        </p:nvGraphicFramePr>
        <p:xfrm>
          <a:off x="228600" y="3048000"/>
          <a:ext cx="8686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48"/>
                <a:gridCol w="1082336"/>
                <a:gridCol w="2777310"/>
                <a:gridCol w="2216935"/>
                <a:gridCol w="1499771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Neg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Sub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Shall not be / will not be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0B0F0"/>
                          </a:solidFill>
                        </a:rPr>
                        <a:t>Verb+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1312709"/>
              </p:ext>
            </p:extLst>
          </p:nvPr>
        </p:nvGraphicFramePr>
        <p:xfrm>
          <a:off x="304800" y="5043700"/>
          <a:ext cx="8562108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629"/>
                <a:gridCol w="2195584"/>
                <a:gridCol w="2012461"/>
                <a:gridCol w="2233173"/>
                <a:gridCol w="1228261"/>
              </a:tblGrid>
              <a:tr h="1600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Int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Shall / will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Sub+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be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Verb+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2438400"/>
            <a:ext cx="6172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shall be doing 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41910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shall not be doing </a:t>
            </a:r>
            <a:r>
              <a:rPr lang="en-US" sz="3200" dirty="0" smtClean="0">
                <a:solidFill>
                  <a:srgbClr val="0070C0"/>
                </a:solidFill>
              </a:rPr>
              <a:t>my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homework.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3492" y="60591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Shall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be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my homework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343240"/>
      </p:ext>
    </p:extLst>
  </p:cSld>
  <p:clrMapOvr>
    <a:masterClrMapping/>
  </p:clrMapOvr>
  <p:transition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3425"/>
            <a:ext cx="41148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</a:t>
            </a:r>
            <a:r>
              <a:rPr lang="en-US" sz="3200" b="1" dirty="0"/>
              <a:t>are these </a:t>
            </a:r>
            <a:r>
              <a:rPr lang="en-US" sz="3200" b="1" dirty="0" smtClean="0"/>
              <a:t>used?</a:t>
            </a:r>
            <a:endParaRPr lang="en-US" sz="3200" b="1" dirty="0"/>
          </a:p>
        </p:txBody>
      </p:sp>
      <p:sp>
        <p:nvSpPr>
          <p:cNvPr id="3" name="Sun 2"/>
          <p:cNvSpPr/>
          <p:nvPr/>
        </p:nvSpPr>
        <p:spPr>
          <a:xfrm>
            <a:off x="5715000" y="914400"/>
            <a:ext cx="3276600" cy="20574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Shall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5943600" y="4953000"/>
            <a:ext cx="2790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Will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019800" y="3048000"/>
            <a:ext cx="27142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Will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5026742"/>
            <a:ext cx="4572000" cy="1450258"/>
          </a:xfrm>
          <a:prstGeom prst="wedgeRoundRectCallout">
            <a:avLst>
              <a:gd name="adj1" fmla="val 71102"/>
              <a:gd name="adj2" fmla="val 1991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We, You, They,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plural number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2819400"/>
            <a:ext cx="4648200" cy="1905000"/>
          </a:xfrm>
          <a:prstGeom prst="wedgeRoundRectCallout">
            <a:avLst>
              <a:gd name="adj1" fmla="val 72134"/>
              <a:gd name="adj2" fmla="val 701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He, She,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singular number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It, That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1484671"/>
            <a:ext cx="2438400" cy="1143000"/>
          </a:xfrm>
          <a:prstGeom prst="wedgeRoundRectCallout">
            <a:avLst>
              <a:gd name="adj1" fmla="val 139449"/>
              <a:gd name="adj2" fmla="val -3169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2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sentences from the jumble words. (pair works)</a:t>
            </a:r>
            <a:endParaRPr lang="en-US" sz="3200" dirty="0"/>
          </a:p>
        </p:txBody>
      </p:sp>
      <p:sp>
        <p:nvSpPr>
          <p:cNvPr id="3" name="Cloud 2"/>
          <p:cNvSpPr/>
          <p:nvPr/>
        </p:nvSpPr>
        <p:spPr>
          <a:xfrm>
            <a:off x="1066800" y="2667000"/>
            <a:ext cx="2454417" cy="117348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248400" y="5105400"/>
            <a:ext cx="2454417" cy="11734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will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04800" y="4800600"/>
            <a:ext cx="3498782" cy="119068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Mangoes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352800" y="4800600"/>
            <a:ext cx="3048000" cy="11734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looking green.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400800" y="2209800"/>
            <a:ext cx="2514600" cy="234671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aking my bath.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505200" y="2057400"/>
            <a:ext cx="2454417" cy="117348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Shall be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6018 C 0.04948 0.05764 0.04548 0.0581 0.04288 0.05625 C 0.03993 0.0544 0.04114 0.05092 0.03958 0.04907 C 0.0316 0.03565 0.02274 0.02477 0.01406 0.0125 C 0.00989 -0.00394 0.00347 -0.01227 -0.01476 -0.02176 C -0.03594 -0.05324 -0.00608 -0.00741 -0.02465 -0.04398 C -0.02986 -0.05533 -0.04184 -0.0669 -0.05313 -0.0757 C -0.06111 -0.09931 -0.08403 -0.11991 -0.09792 -0.14144 C -0.10452 -0.15116 -0.1033 -0.1588 -0.11702 -0.16574 C -0.12188 -0.17662 -0.12014 -0.17894 -0.13299 -0.18565 C -0.13681 -0.19815 -0.13229 -0.19514 -0.13854 -0.19838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0209 0.00047 -0.004 0.00255 -0.00625 0.00209 C -0.01163 0.00163 -0.02222 -0.00231 -0.02222 -0.00208 C -0.04115 -0.01666 -0.06632 -0.0199 -0.08698 -0.03148 C -0.09705 -0.03726 -0.10625 -0.04537 -0.11702 -0.0493 C -0.12552 -0.05555 -0.12691 -0.05972 -0.13733 -0.06273 C -0.13993 -0.06481 -0.14219 -0.06805 -0.14531 -0.06944 C -0.15035 -0.07175 -0.16129 -0.07384 -0.16129 -0.07361 C -0.16389 -0.07523 -0.1665 -0.07708 -0.16945 -0.07824 C -0.17327 -0.08009 -0.17761 -0.08078 -0.1816 -0.08263 C -0.19028 -0.08703 -0.19861 -0.09236 -0.20781 -0.09606 C -0.2158 -0.09953 -0.23195 -0.10509 -0.23195 -0.10486 C -0.25018 -0.11875 -0.2724 -0.12337 -0.29045 -0.13634 C -0.30781 -0.14861 -0.32483 -0.16018 -0.3408 -0.1743 C -0.34566 -0.18449 -0.35278 -0.19189 -0.36094 -0.19907 C -0.36493 -0.20231 -0.3691 -0.20509 -0.37309 -0.20787 C -0.37518 -0.20925 -0.37917 -0.21226 -0.37917 -0.21203 C -0.38698 -0.22569 -0.39462 -0.23958 -0.4033 -0.25254 C -0.40573 -0.26064 -0.41736 -0.27268 -0.41736 -0.27245 C -0.41945 -0.28587 -0.4191 -0.29236 -0.42761 -0.30162 C -0.43195 -0.31666 -0.43195 -0.33125 -0.43559 -0.34629 C -0.43681 -0.36597 -0.43386 -0.38217 -0.44375 -0.39768 C -0.44549 -0.41041 -0.44722 -0.41388 -0.45174 -0.42453 C -0.45261 -0.42662 -0.45209 -0.42962 -0.45365 -0.43125 C -0.45521 -0.43287 -0.45781 -0.43263 -0.45972 -0.43333 C -0.46823 -0.44282 -0.47379 -0.44675 -0.48594 -0.44675 " pathEditMode="relative" rAng="0" ptsTypes="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0.00468 -0.0206 0.00798 -0.04166 0.01614 -0.06041 C 0.02048 -0.0794 0.02482 -0.10092 0.03246 -0.11736 C 0.03316 -0.13032 0.03593 -0.14282 0.03593 -0.15578 C 0.03593 -0.25324 0.0592 -0.29838 0.00712 -0.30532 C -0.00382 -0.30671 -0.01441 -0.3074 -0.02535 -0.30787 C -0.03368 -0.3081 -0.04219 -0.30787 -0.05035 -0.30787 " pathEditMode="relative" rAng="0" ptsTypes="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3843 C 0.02101 -0.03403 0.03733 -0.03056 0.05348 -0.025 C 0.05868 -0.02315 0.06893 -0.01829 0.06893 -0.01782 C 0.07639 -0.00347 0.08473 -0.00069 0.09705 0.00556 C 0.11111 0.02454 0.12917 0.02454 0.14601 0.03657 C 0.15625 0.04398 0.16285 0.05231 0.17414 0.05718 C 0.18438 0.07523 0.19688 0.08125 0.21007 0.09468 C 0.21372 0.11505 0.21563 0.11759 0.23056 0.12569 C 0.23733 0.13866 0.23594 0.13194 0.23594 0.14606 L 0.22813 0.11181 " pathEditMode="relative" rAng="0" ptsTypes="ffffffff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505 0.00035 -0.01667 -0.00972 -0.02361 C -0.01128 -0.02709 -0.01267 -0.03102 -0.01458 -0.03426 C -0.01597 -0.03681 -0.01823 -0.0382 -0.01944 -0.04074 C -0.02135 -0.04468 -0.02222 -0.04977 -0.02413 -0.05371 C -0.02604 -0.06551 -0.02413 -0.06436 -0.03246 -0.07084 C -0.03646 -0.07408 -0.04531 -0.0794 -0.04531 -0.0794 C -0.04983 -0.0963 -0.05191 -0.08727 -0.05989 -0.10093 C -0.07361 -0.12431 -0.08628 -0.13403 -0.10486 -0.15047 C -0.10798 -0.15324 -0.10989 -0.15787 -0.11285 -0.16111 C -0.12587 -0.17547 -0.11962 -0.16366 -0.13073 -0.18056 C -0.13576 -0.1882 -0.14514 -0.20417 -0.14514 -0.20417 C -0.15052 -0.22547 -0.14826 -0.22593 -0.15642 -0.23866 C -0.15798 -0.24098 -0.15989 -0.2426 -0.16128 -0.24514 C -0.16892 -0.25903 -0.15989 -0.24954 -0.16944 -0.25811 C -0.17101 -0.26088 -0.17413 -0.2632 -0.17413 -0.26667 C -0.17413 -0.26875 -0.17101 -0.26875 -0.16944 -0.26875 C -0.16667 -0.26875 -0.16389 -0.2676 -0.16128 -0.26667 C -0.14583 -0.26158 -0.12969 -0.25811 -0.11458 -0.25162 C -0.10833 -0.24329 -0.10052 -0.23588 -0.09201 -0.23218 C -0.09045 -0.2301 -0.08889 -0.22755 -0.08715 -0.2257 C -0.08559 -0.22408 -0.08368 -0.22361 -0.08229 -0.22153 C -0.08038 -0.21852 -0.08038 -0.21412 -0.07899 -0.21065 " pathEditMode="relative" ptsTypes="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243 0.02547 -0.00555 0.04537 -0.01267 0.06389 C -0.01822 0.10255 -0.03472 0.11459 -0.04722 0.13357 C -0.05208 0.14144 -0.05538 0.15371 -0.06059 0.16158 C -0.07465 0.18334 -0.0901 0.19514 -0.10538 0.20903 C -0.11111 0.21412 -0.13107 0.21667 -0.13559 0.2176 C -0.13906 0.21922 -0.14843 0.22894 -0.15086 0.22894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375 C 0.05885 -0.05023 0.05764 -0.05463 0.0566 -0.06342 C 0.05538 -0.08171 0.05382 -0.09652 0.05278 -0.11527 C 0.05243 -0.13495 0.05295 -0.11643 0.05191 -0.12939 C 0.05156 -0.13379 0.05121 -0.13889 0.05104 -0.14398 C 0.05087 -0.14606 0.05035 -0.15092 0.05035 -0.15046 C 0.04965 -0.17847 0.05 -0.20602 0.05 -0.23541 " pathEditMode="relative" rAng="0" ptsTypes="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77300" cy="138499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all the sentences first and find out which sentences are future continuous tense say tick for them if not say cross for them. (Pair work)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69342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1. I shall be going to school 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24200"/>
            <a:ext cx="7162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Shima</a:t>
            </a:r>
            <a:r>
              <a:rPr lang="en-US" sz="3200" dirty="0" smtClean="0"/>
              <a:t> will be making a cup of tea.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73152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 err="1" smtClean="0"/>
              <a:t>Amina</a:t>
            </a:r>
            <a:r>
              <a:rPr lang="en-US" sz="3200" dirty="0" smtClean="0"/>
              <a:t> will be playing badminton 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6172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It will not be raining now.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4126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49646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376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18158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write what they are doing in each picture. Write them in 3 structures of future continuous tense (</a:t>
            </a:r>
            <a:r>
              <a:rPr lang="en-US" sz="2800" b="1" dirty="0"/>
              <a:t>affirmative, negative and interrogative) </a:t>
            </a:r>
            <a:r>
              <a:rPr lang="en-US" sz="2800" b="1" dirty="0" smtClean="0"/>
              <a:t>for each picture. (Pair work)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042" y="3886200"/>
            <a:ext cx="2295525" cy="215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429000"/>
            <a:ext cx="1762125" cy="21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819400"/>
            <a:ext cx="20478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609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567" y="3733800"/>
            <a:ext cx="35903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06425"/>
            <a:ext cx="762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644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68740"/>
            <a:ext cx="6781800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police </a:t>
            </a:r>
            <a:r>
              <a:rPr lang="en-US" sz="3200" dirty="0" smtClean="0">
                <a:solidFill>
                  <a:srgbClr val="FFFF00"/>
                </a:solidFill>
              </a:rPr>
              <a:t>will be </a:t>
            </a:r>
            <a:r>
              <a:rPr lang="en-US" sz="3200" dirty="0" smtClean="0"/>
              <a:t> driving a car.</a:t>
            </a:r>
            <a:endParaRPr lang="en-US" sz="3200" i="1" dirty="0" smtClean="0"/>
          </a:p>
          <a:p>
            <a:r>
              <a:rPr lang="en-US" sz="3200" dirty="0" smtClean="0"/>
              <a:t>A police will not </a:t>
            </a:r>
            <a:r>
              <a:rPr lang="en-US" sz="3200" dirty="0" smtClean="0">
                <a:solidFill>
                  <a:srgbClr val="FFFF00"/>
                </a:solidFill>
              </a:rPr>
              <a:t>be </a:t>
            </a:r>
            <a:r>
              <a:rPr lang="en-US" sz="3200" dirty="0" smtClean="0"/>
              <a:t>driving a car.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Will </a:t>
            </a:r>
            <a:r>
              <a:rPr lang="en-US" sz="3200" dirty="0" smtClean="0"/>
              <a:t>a police </a:t>
            </a:r>
            <a:r>
              <a:rPr lang="en-US" sz="3200" dirty="0" smtClean="0">
                <a:solidFill>
                  <a:srgbClr val="FFFF00"/>
                </a:solidFill>
              </a:rPr>
              <a:t>be </a:t>
            </a:r>
            <a:r>
              <a:rPr lang="en-US" sz="3200" dirty="0" smtClean="0"/>
              <a:t>driving a car?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49940"/>
            <a:ext cx="66294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</a:t>
            </a:r>
            <a:r>
              <a:rPr lang="en-US" sz="3200" dirty="0" smtClean="0">
                <a:solidFill>
                  <a:srgbClr val="FFFF00"/>
                </a:solidFill>
              </a:rPr>
              <a:t>will be</a:t>
            </a:r>
            <a:r>
              <a:rPr lang="en-US" sz="3200" dirty="0" smtClean="0"/>
              <a:t> digging soil.</a:t>
            </a:r>
            <a:endParaRPr lang="en-US" sz="3200" i="1" dirty="0" smtClean="0"/>
          </a:p>
          <a:p>
            <a:r>
              <a:rPr lang="en-US" sz="3200" dirty="0" smtClean="0"/>
              <a:t>A man </a:t>
            </a:r>
            <a:r>
              <a:rPr lang="en-US" sz="3200" dirty="0" smtClean="0">
                <a:solidFill>
                  <a:srgbClr val="FFFF00"/>
                </a:solidFill>
              </a:rPr>
              <a:t>will </a:t>
            </a:r>
            <a:r>
              <a:rPr lang="en-US" sz="3200" dirty="0" smtClean="0"/>
              <a:t>not </a:t>
            </a:r>
            <a:r>
              <a:rPr lang="en-US" sz="3200" dirty="0" smtClean="0">
                <a:solidFill>
                  <a:srgbClr val="FFFF00"/>
                </a:solidFill>
              </a:rPr>
              <a:t>be </a:t>
            </a:r>
            <a:r>
              <a:rPr lang="en-US" sz="3200" dirty="0" smtClean="0"/>
              <a:t>digging soil.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Will</a:t>
            </a:r>
            <a:r>
              <a:rPr lang="en-US" sz="3200" dirty="0" smtClean="0"/>
              <a:t> a man </a:t>
            </a:r>
            <a:r>
              <a:rPr lang="en-US" sz="3200" dirty="0" smtClean="0">
                <a:solidFill>
                  <a:srgbClr val="FFFF00"/>
                </a:solidFill>
              </a:rPr>
              <a:t> be</a:t>
            </a:r>
            <a:r>
              <a:rPr lang="en-US" sz="3200" dirty="0" smtClean="0"/>
              <a:t> digging soil?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54940"/>
            <a:ext cx="6781800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chickens </a:t>
            </a:r>
            <a:r>
              <a:rPr lang="en-US" sz="3200" dirty="0" smtClean="0">
                <a:solidFill>
                  <a:srgbClr val="FFFF00"/>
                </a:solidFill>
              </a:rPr>
              <a:t>will be</a:t>
            </a:r>
            <a:r>
              <a:rPr lang="en-US" sz="3200" dirty="0" smtClean="0"/>
              <a:t> eating.</a:t>
            </a:r>
            <a:endParaRPr lang="en-US" sz="3200" i="1" dirty="0" smtClean="0"/>
          </a:p>
          <a:p>
            <a:r>
              <a:rPr lang="en-US" sz="3200" dirty="0" smtClean="0"/>
              <a:t>The chickens</a:t>
            </a:r>
            <a:r>
              <a:rPr lang="en-US" sz="3200" dirty="0" smtClean="0">
                <a:solidFill>
                  <a:srgbClr val="FFFF00"/>
                </a:solidFill>
              </a:rPr>
              <a:t> will </a:t>
            </a:r>
            <a:r>
              <a:rPr lang="en-US" sz="3200" dirty="0" smtClean="0"/>
              <a:t>not</a:t>
            </a:r>
            <a:r>
              <a:rPr lang="en-US" sz="3200" dirty="0" smtClean="0">
                <a:solidFill>
                  <a:srgbClr val="FFFF00"/>
                </a:solidFill>
              </a:rPr>
              <a:t> be</a:t>
            </a:r>
            <a:r>
              <a:rPr lang="en-US" sz="3200" dirty="0" smtClean="0"/>
              <a:t> eating.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Will</a:t>
            </a:r>
            <a:r>
              <a:rPr lang="en-US" sz="3200" dirty="0" smtClean="0"/>
              <a:t> the chickens </a:t>
            </a:r>
            <a:r>
              <a:rPr lang="en-US" sz="3200" dirty="0" smtClean="0">
                <a:solidFill>
                  <a:srgbClr val="FFFF00"/>
                </a:solidFill>
              </a:rPr>
              <a:t>be</a:t>
            </a:r>
            <a:r>
              <a:rPr lang="en-US" sz="3200" dirty="0" smtClean="0"/>
              <a:t> eating?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867" y="1042219"/>
            <a:ext cx="1319008" cy="147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987" y="2846132"/>
            <a:ext cx="1270013" cy="15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866" y="4569512"/>
            <a:ext cx="1709533" cy="160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51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55003"/>
            <a:ext cx="4114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26140"/>
            <a:ext cx="7924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your home look around and write what the people are doing. Write 10 sentences with future continuous tense.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83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s-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6200"/>
            <a:ext cx="8877300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28600"/>
            <a:ext cx="685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Allah Hafez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to Ass 1_M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9685" y="3429000"/>
            <a:ext cx="7722316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4038600"/>
            <a:ext cx="71628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CLASS   :  </a:t>
            </a:r>
            <a:r>
              <a:rPr lang="en-US" sz="2800" kern="0" noProof="0" dirty="0" smtClean="0"/>
              <a:t>SIX TO TEN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SUBJECT :  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ENGLISH </a:t>
            </a:r>
            <a:r>
              <a:rPr lang="en-US" sz="2800" kern="0" noProof="0" dirty="0" smtClean="0"/>
              <a:t>SECOND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kern="0" dirty="0" smtClean="0"/>
              <a:t>UNIT        :  ONE</a:t>
            </a:r>
          </a:p>
          <a:p>
            <a:pPr>
              <a:defRPr/>
            </a:pPr>
            <a:r>
              <a:rPr lang="en-US" sz="2800" kern="0" dirty="0" smtClean="0"/>
              <a:t>LESSON  :  THIRTEEN 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kern="0" dirty="0" smtClean="0"/>
              <a:t>TOPIC      :  PRESENT CONTINUOS TENSE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0"/>
            <a:ext cx="487680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90600"/>
            <a:ext cx="7086599" cy="297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Md. </a:t>
            </a:r>
            <a:r>
              <a:rPr lang="en-US" sz="3200" b="1" dirty="0" err="1" smtClean="0">
                <a:solidFill>
                  <a:schemeClr val="tx1"/>
                </a:solidFill>
              </a:rPr>
              <a:t>Moksed</a:t>
            </a:r>
            <a:r>
              <a:rPr lang="en-US" sz="3200" b="1" dirty="0" smtClean="0">
                <a:solidFill>
                  <a:schemeClr val="tx1"/>
                </a:solidFill>
              </a:rPr>
              <a:t> Ali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Assistant Teacher (English)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Bhabanipur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Sefatia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Kamil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Madrasah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Hatibandha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Lalmonirhat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Mobile: 01717292475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Email:mmali2023782@gmail.com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 descr="ছব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2057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79609"/>
      </p:ext>
    </p:extLst>
  </p:cSld>
  <p:clrMapOvr>
    <a:masterClrMapping/>
  </p:clrMapOvr>
  <p:transition spd="slow"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81000"/>
            <a:ext cx="5105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 boy be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71600"/>
            <a:ext cx="495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will be running.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191000"/>
            <a:ext cx="5867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bird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105400"/>
            <a:ext cx="5715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76200"/>
            <a:ext cx="3465361" cy="304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925092"/>
            <a:ext cx="3200400" cy="355190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xmlns="" val="31112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915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447800"/>
            <a:ext cx="4038600" cy="33655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TextBox 7"/>
          <p:cNvSpPr txBox="1"/>
          <p:nvPr/>
        </p:nvSpPr>
        <p:spPr>
          <a:xfrm>
            <a:off x="609600" y="457200"/>
            <a:ext cx="5715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giraffes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867400"/>
            <a:ext cx="61293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giraffes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1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3810000"/>
            <a:ext cx="8915400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future continuous tense is used for something happening for the next time. The action will  not be finished.</a:t>
            </a:r>
            <a:endParaRPr lang="en-US" sz="3200" b="1" dirty="0"/>
          </a:p>
        </p:txBody>
      </p:sp>
      <p:sp>
        <p:nvSpPr>
          <p:cNvPr id="7" name="Down Ribbon 6"/>
          <p:cNvSpPr/>
          <p:nvPr/>
        </p:nvSpPr>
        <p:spPr>
          <a:xfrm>
            <a:off x="0" y="0"/>
            <a:ext cx="9143999" cy="205740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Today’s Topic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28600" y="1981200"/>
            <a:ext cx="7996084" cy="15240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Future Continuous </a:t>
            </a:r>
            <a:r>
              <a:rPr lang="en-US" sz="4800" b="1" dirty="0" smtClean="0">
                <a:solidFill>
                  <a:schemeClr val="tx1"/>
                </a:solidFill>
              </a:rPr>
              <a:t>Tense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01666" y="457200"/>
            <a:ext cx="7239000" cy="1676400"/>
          </a:xfrm>
          <a:prstGeom prst="horizontalScroll">
            <a:avLst/>
          </a:prstGeom>
          <a:solidFill>
            <a:srgbClr val="92D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LEARNING OUTCOMES OF THE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694" y="2743200"/>
            <a:ext cx="7697932" cy="31700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 questions’ answer using </a:t>
            </a:r>
            <a:r>
              <a:rPr lang="en-US" sz="2800" b="1" dirty="0" smtClean="0"/>
              <a:t>future  </a:t>
            </a:r>
            <a:r>
              <a:rPr lang="en-US" sz="2800" dirty="0" smtClean="0"/>
              <a:t>continuous tense.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dentify </a:t>
            </a:r>
            <a:r>
              <a:rPr lang="en-US" sz="2800" b="1" dirty="0" smtClean="0"/>
              <a:t>future</a:t>
            </a:r>
            <a:r>
              <a:rPr lang="en-US" sz="2800" dirty="0" smtClean="0"/>
              <a:t> continuous tense.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sentences with </a:t>
            </a:r>
            <a:r>
              <a:rPr lang="en-US" sz="2800" b="1" dirty="0" smtClean="0"/>
              <a:t>future </a:t>
            </a:r>
            <a:r>
              <a:rPr lang="en-US" sz="2800" dirty="0" smtClean="0"/>
              <a:t>continuous </a:t>
            </a:r>
            <a:r>
              <a:rPr lang="en-US" sz="2800" dirty="0"/>
              <a:t>tense 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38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5257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be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350" y="838200"/>
            <a:ext cx="275394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667000"/>
            <a:ext cx="27813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1828800"/>
            <a:ext cx="495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114800"/>
            <a:ext cx="5867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800600"/>
            <a:ext cx="62865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the man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be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19800"/>
            <a:ext cx="59055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and notice the red colored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410200"/>
            <a:ext cx="549912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 be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6800"/>
            <a:ext cx="5400675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will be swimming </a:t>
            </a:r>
            <a:r>
              <a:rPr lang="en-US" sz="3200" dirty="0" smtClean="0"/>
              <a:t>in the water.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70" y="2304780"/>
            <a:ext cx="2938732" cy="196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77" y="4495800"/>
            <a:ext cx="2801423" cy="207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98" y="112232"/>
            <a:ext cx="2826004" cy="204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6600" y="2819400"/>
            <a:ext cx="5562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will</a:t>
            </a:r>
            <a:r>
              <a:rPr lang="en-US" sz="3200" dirty="0" smtClean="0"/>
              <a:t> the cat</a:t>
            </a:r>
            <a:r>
              <a:rPr lang="en-US" sz="3200" dirty="0" smtClean="0">
                <a:solidFill>
                  <a:srgbClr val="FF0000"/>
                </a:solidFill>
              </a:rPr>
              <a:t> be 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638800"/>
            <a:ext cx="5791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will be drinking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76200"/>
            <a:ext cx="540067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will </a:t>
            </a:r>
            <a:r>
              <a:rPr lang="en-US" sz="3200" dirty="0" smtClean="0"/>
              <a:t>two ducks  </a:t>
            </a:r>
            <a:r>
              <a:rPr lang="en-US" sz="3200" dirty="0" err="1" smtClean="0"/>
              <a:t>be</a:t>
            </a:r>
            <a:r>
              <a:rPr lang="en-US" sz="3200" dirty="0" err="1" smtClean="0">
                <a:solidFill>
                  <a:srgbClr val="C00000"/>
                </a:solidFill>
              </a:rPr>
              <a:t>doing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in the water?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648200"/>
            <a:ext cx="540067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will </a:t>
            </a:r>
            <a:r>
              <a:rPr lang="en-US" sz="3200" dirty="0" smtClean="0"/>
              <a:t>deer</a:t>
            </a:r>
            <a:r>
              <a:rPr lang="en-US" sz="3200" dirty="0" smtClean="0">
                <a:solidFill>
                  <a:srgbClr val="FF0000"/>
                </a:solidFill>
              </a:rPr>
              <a:t> be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1" y="3581400"/>
            <a:ext cx="541019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cat </a:t>
            </a:r>
            <a:r>
              <a:rPr lang="en-US" sz="3200" dirty="0" smtClean="0">
                <a:solidFill>
                  <a:srgbClr val="C00000"/>
                </a:solidFill>
              </a:rPr>
              <a:t>will be sleeping 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65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565</Words>
  <Application>Microsoft Office PowerPoint</Application>
  <PresentationFormat>On-screen Show (4:3)</PresentationFormat>
  <Paragraphs>103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NewsPrint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Moksed</cp:lastModifiedBy>
  <cp:revision>170</cp:revision>
  <dcterms:created xsi:type="dcterms:W3CDTF">2006-08-16T00:00:00Z</dcterms:created>
  <dcterms:modified xsi:type="dcterms:W3CDTF">2021-02-08T04:58:06Z</dcterms:modified>
</cp:coreProperties>
</file>