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9" r:id="rId14"/>
    <p:sldId id="268" r:id="rId15"/>
    <p:sldId id="270" r:id="rId16"/>
    <p:sldId id="271" r:id="rId17"/>
    <p:sldId id="272" r:id="rId18"/>
    <p:sldId id="273" r:id="rId19"/>
    <p:sldId id="274" r:id="rId20"/>
    <p:sldId id="275" r:id="rId21"/>
    <p:sldId id="276" r:id="rId22"/>
    <p:sldId id="277" r:id="rId23"/>
    <p:sldId id="278"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0" d="100"/>
          <a:sy n="50" d="100"/>
        </p:scale>
        <p:origin x="787" y="43"/>
      </p:cViewPr>
      <p:guideLst>
        <p:guide orient="horz" pos="2160"/>
        <p:guide pos="3816"/>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g"/><Relationship Id="rId4" Type="http://schemas.openxmlformats.org/officeDocument/2006/relationships/image" Target="../media/image12.jp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jpeg"/><Relationship Id="rId1" Type="http://schemas.openxmlformats.org/officeDocument/2006/relationships/image" Target="../media/image12.jpg"/><Relationship Id="rId4"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1FA14D-9383-457B-963C-468C47CB8A25}" type="doc">
      <dgm:prSet loTypeId="urn:microsoft.com/office/officeart/2005/8/layout/hierarchy1" loCatId="hierarchy" qsTypeId="urn:microsoft.com/office/officeart/2005/8/quickstyle/simple1" qsCatId="simple" csTypeId="urn:microsoft.com/office/officeart/2005/8/colors/accent1_1" csCatId="accent1" phldr="1"/>
      <dgm:spPr/>
      <dgm:t>
        <a:bodyPr/>
        <a:lstStyle/>
        <a:p>
          <a:endParaRPr lang="en-US"/>
        </a:p>
      </dgm:t>
    </dgm:pt>
    <dgm:pt modelId="{0C44D2DE-843F-40BD-87DB-390DA7FBD3F5}">
      <dgm:prSet phldrT="[Text]" custT="1"/>
      <dgm:spPr/>
      <dgm:t>
        <a:bodyPr/>
        <a:lstStyle/>
        <a:p>
          <a:r>
            <a:rPr lang="en-US" sz="3200" dirty="0">
              <a:latin typeface="NikoshBAN" panose="02000000000000000000" pitchFamily="2" charset="0"/>
              <a:cs typeface="NikoshBAN" panose="02000000000000000000" pitchFamily="2" charset="0"/>
            </a:rPr>
            <a:t>পারিবারিক কাঠামো</a:t>
          </a:r>
        </a:p>
      </dgm:t>
    </dgm:pt>
    <dgm:pt modelId="{18EE873D-874D-4E4A-A7E9-496208560F92}" type="parTrans" cxnId="{9C267A22-039F-4187-8F43-BCC12A413590}">
      <dgm:prSet/>
      <dgm:spPr/>
      <dgm:t>
        <a:bodyPr/>
        <a:lstStyle/>
        <a:p>
          <a:endParaRPr lang="en-US"/>
        </a:p>
      </dgm:t>
    </dgm:pt>
    <dgm:pt modelId="{41733277-0F1A-4379-B733-9D762980ADFE}" type="sibTrans" cxnId="{9C267A22-039F-4187-8F43-BCC12A413590}">
      <dgm:prSet/>
      <dgm:spPr/>
      <dgm:t>
        <a:bodyPr/>
        <a:lstStyle/>
        <a:p>
          <a:endParaRPr lang="en-US"/>
        </a:p>
      </dgm:t>
    </dgm:pt>
    <dgm:pt modelId="{918E88E3-B60B-4D38-B4D1-01B0F61F26C5}">
      <dgm:prSet phldrT="[Text]" custT="1"/>
      <dgm:spPr>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r>
            <a:rPr lang="en-US" sz="3200" dirty="0" smtClean="0"/>
            <a:t>একক</a:t>
          </a:r>
          <a:endParaRPr lang="en-US" sz="3200" dirty="0"/>
        </a:p>
      </dgm:t>
    </dgm:pt>
    <dgm:pt modelId="{C33D3EA8-5DEF-473A-A646-24ACBEC9609B}" type="parTrans" cxnId="{D098AF97-2BB4-4C1A-A409-30B4E1518D31}">
      <dgm:prSet/>
      <dgm:spPr/>
      <dgm:t>
        <a:bodyPr/>
        <a:lstStyle/>
        <a:p>
          <a:endParaRPr lang="en-US"/>
        </a:p>
      </dgm:t>
    </dgm:pt>
    <dgm:pt modelId="{67845451-246A-4420-B1CE-71EAAC291C74}" type="sibTrans" cxnId="{D098AF97-2BB4-4C1A-A409-30B4E1518D31}">
      <dgm:prSet/>
      <dgm:spPr/>
      <dgm:t>
        <a:bodyPr/>
        <a:lstStyle/>
        <a:p>
          <a:endParaRPr lang="en-US"/>
        </a:p>
      </dgm:t>
    </dgm:pt>
    <dgm:pt modelId="{B3969049-AAFE-4A40-AF77-5EC6F6E3F101}">
      <dgm:prSet phldrT="[Text]" custT="1"/>
      <dgm:spPr>
        <a:blipFill dpi="0" rotWithShape="0">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r>
            <a:rPr lang="en-US" sz="3200" dirty="0" smtClean="0">
              <a:latin typeface="NikoshBAN" panose="02000000000000000000" pitchFamily="2" charset="0"/>
              <a:cs typeface="NikoshBAN" panose="02000000000000000000" pitchFamily="2" charset="0"/>
            </a:rPr>
            <a:t>যৌথ</a:t>
          </a:r>
          <a:endParaRPr lang="en-US" sz="3200" dirty="0">
            <a:latin typeface="NikoshBAN" panose="02000000000000000000" pitchFamily="2" charset="0"/>
            <a:cs typeface="NikoshBAN" panose="02000000000000000000" pitchFamily="2" charset="0"/>
          </a:endParaRPr>
        </a:p>
      </dgm:t>
    </dgm:pt>
    <dgm:pt modelId="{EF38F598-2C67-4203-92F0-7A14A71CCD79}" type="parTrans" cxnId="{74AD1ABC-087E-4F1D-B33B-22008E524249}">
      <dgm:prSet/>
      <dgm:spPr/>
      <dgm:t>
        <a:bodyPr/>
        <a:lstStyle/>
        <a:p>
          <a:endParaRPr lang="en-US"/>
        </a:p>
      </dgm:t>
    </dgm:pt>
    <dgm:pt modelId="{FBC19862-776A-4385-9F03-4C1AEDB40A47}" type="sibTrans" cxnId="{74AD1ABC-087E-4F1D-B33B-22008E524249}">
      <dgm:prSet/>
      <dgm:spPr/>
      <dgm:t>
        <a:bodyPr/>
        <a:lstStyle/>
        <a:p>
          <a:endParaRPr lang="en-US"/>
        </a:p>
      </dgm:t>
    </dgm:pt>
    <dgm:pt modelId="{DD1B9057-619D-4B03-A45A-98F0B30B22A2}">
      <dgm:prSet phldrT="[Text]" custT="1"/>
      <dgm:spPr/>
      <dgm:t>
        <a:bodyPr/>
        <a:lstStyle/>
        <a:p>
          <a:r>
            <a:rPr lang="en-US" sz="3200" dirty="0">
              <a:latin typeface="NikoshBAN" panose="02000000000000000000" pitchFamily="2" charset="0"/>
              <a:cs typeface="NikoshBAN" panose="02000000000000000000" pitchFamily="2" charset="0"/>
            </a:rPr>
            <a:t>বৈবাহিক সূত্র</a:t>
          </a:r>
        </a:p>
      </dgm:t>
    </dgm:pt>
    <dgm:pt modelId="{0FE9CF20-1A61-4112-AC15-E67F5FA701AA}" type="parTrans" cxnId="{D2916C2A-2D25-4C41-9857-D8E2B8B0199D}">
      <dgm:prSet/>
      <dgm:spPr/>
      <dgm:t>
        <a:bodyPr/>
        <a:lstStyle/>
        <a:p>
          <a:endParaRPr lang="en-US"/>
        </a:p>
      </dgm:t>
    </dgm:pt>
    <dgm:pt modelId="{0992FE8B-A457-42AB-862E-9316473367CD}" type="sibTrans" cxnId="{D2916C2A-2D25-4C41-9857-D8E2B8B0199D}">
      <dgm:prSet/>
      <dgm:spPr/>
      <dgm:t>
        <a:bodyPr/>
        <a:lstStyle/>
        <a:p>
          <a:endParaRPr lang="en-US"/>
        </a:p>
      </dgm:t>
    </dgm:pt>
    <dgm:pt modelId="{BFF25133-B448-4C25-A274-C6613F540CBB}">
      <dgm:prSet phldrT="[Text]" custT="1"/>
      <dgm:spPr/>
      <dgm:t>
        <a:bodyPr/>
        <a:lstStyle/>
        <a:p>
          <a:r>
            <a:rPr lang="en-US" sz="3200" dirty="0" smtClean="0">
              <a:latin typeface="NikoshBAN" panose="02000000000000000000" pitchFamily="2" charset="0"/>
              <a:cs typeface="NikoshBAN" panose="02000000000000000000" pitchFamily="2" charset="0"/>
            </a:rPr>
            <a:t>বহুপতি</a:t>
          </a:r>
          <a:endParaRPr lang="en-US" sz="3200" dirty="0">
            <a:latin typeface="NikoshBAN" panose="02000000000000000000" pitchFamily="2" charset="0"/>
            <a:cs typeface="NikoshBAN" panose="02000000000000000000" pitchFamily="2" charset="0"/>
          </a:endParaRPr>
        </a:p>
      </dgm:t>
    </dgm:pt>
    <dgm:pt modelId="{5E64D8C0-1E59-4B4D-9BB3-3251B1419A74}" type="parTrans" cxnId="{4FBA9896-C46E-40A6-9E42-367781859F6F}">
      <dgm:prSet/>
      <dgm:spPr/>
      <dgm:t>
        <a:bodyPr/>
        <a:lstStyle/>
        <a:p>
          <a:endParaRPr lang="en-US"/>
        </a:p>
      </dgm:t>
    </dgm:pt>
    <dgm:pt modelId="{6A50C575-077A-48AF-A944-639C2F6F803E}" type="sibTrans" cxnId="{4FBA9896-C46E-40A6-9E42-367781859F6F}">
      <dgm:prSet/>
      <dgm:spPr/>
      <dgm:t>
        <a:bodyPr/>
        <a:lstStyle/>
        <a:p>
          <a:endParaRPr lang="en-US"/>
        </a:p>
      </dgm:t>
    </dgm:pt>
    <dgm:pt modelId="{D762F98F-CECC-48FD-A8B5-F833F9820917}">
      <dgm:prSet custT="1"/>
      <dgm:spPr/>
      <dgm:t>
        <a:bodyPr/>
        <a:lstStyle/>
        <a:p>
          <a:r>
            <a:rPr lang="en-US" sz="3200" dirty="0" smtClean="0">
              <a:latin typeface="NikoshBAN" panose="02000000000000000000" pitchFamily="2" charset="0"/>
              <a:cs typeface="NikoshBAN" panose="02000000000000000000" pitchFamily="2" charset="0"/>
            </a:rPr>
            <a:t>একপত্নীক</a:t>
          </a:r>
          <a:endParaRPr lang="en-US" sz="3200" dirty="0">
            <a:latin typeface="NikoshBAN" panose="02000000000000000000" pitchFamily="2" charset="0"/>
            <a:cs typeface="NikoshBAN" panose="02000000000000000000" pitchFamily="2" charset="0"/>
          </a:endParaRPr>
        </a:p>
      </dgm:t>
    </dgm:pt>
    <dgm:pt modelId="{AB3B2BC1-D6DA-4E6C-B0A6-FEFDDB80B181}" type="parTrans" cxnId="{01195FFD-5BB6-430F-88E3-EEF775B119C0}">
      <dgm:prSet/>
      <dgm:spPr/>
      <dgm:t>
        <a:bodyPr/>
        <a:lstStyle/>
        <a:p>
          <a:endParaRPr lang="en-US"/>
        </a:p>
      </dgm:t>
    </dgm:pt>
    <dgm:pt modelId="{6C42DA91-BE68-42BC-B714-82B69AC2A90E}" type="sibTrans" cxnId="{01195FFD-5BB6-430F-88E3-EEF775B119C0}">
      <dgm:prSet/>
      <dgm:spPr/>
      <dgm:t>
        <a:bodyPr/>
        <a:lstStyle/>
        <a:p>
          <a:endParaRPr lang="en-US"/>
        </a:p>
      </dgm:t>
    </dgm:pt>
    <dgm:pt modelId="{9764ED53-04C8-41F3-BB78-1EE82D9A098F}">
      <dgm:prSet custT="1"/>
      <dgm:spPr>
        <a:blipFill dpi="0" rotWithShape="0">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r>
            <a:rPr lang="en-US" sz="3200" dirty="0" smtClean="0">
              <a:latin typeface="NikoshBAN" panose="02000000000000000000" pitchFamily="2" charset="0"/>
              <a:cs typeface="NikoshBAN" panose="02000000000000000000" pitchFamily="2" charset="0"/>
            </a:rPr>
            <a:t>মাতৃতান্ত্রিক</a:t>
          </a:r>
          <a:endParaRPr lang="en-US" sz="3200" dirty="0">
            <a:latin typeface="NikoshBAN" panose="02000000000000000000" pitchFamily="2" charset="0"/>
            <a:cs typeface="NikoshBAN" panose="02000000000000000000" pitchFamily="2" charset="0"/>
          </a:endParaRPr>
        </a:p>
      </dgm:t>
    </dgm:pt>
    <dgm:pt modelId="{54995FE8-208C-4EAC-93EF-E77956E6453E}" type="parTrans" cxnId="{8BE93F4C-3AE2-4708-9D0B-3DCF28BD4752}">
      <dgm:prSet/>
      <dgm:spPr/>
      <dgm:t>
        <a:bodyPr/>
        <a:lstStyle/>
        <a:p>
          <a:endParaRPr lang="en-US"/>
        </a:p>
      </dgm:t>
    </dgm:pt>
    <dgm:pt modelId="{3744FDE9-0762-4855-9D1D-B2F9CE88EAA6}" type="sibTrans" cxnId="{8BE93F4C-3AE2-4708-9D0B-3DCF28BD4752}">
      <dgm:prSet/>
      <dgm:spPr/>
      <dgm:t>
        <a:bodyPr/>
        <a:lstStyle/>
        <a:p>
          <a:endParaRPr lang="en-US"/>
        </a:p>
      </dgm:t>
    </dgm:pt>
    <dgm:pt modelId="{836F9087-AEBE-40BA-A3D3-CDDE86698130}">
      <dgm:prSet custT="1"/>
      <dgm:spPr/>
      <dgm:t>
        <a:bodyPr/>
        <a:lstStyle/>
        <a:p>
          <a:r>
            <a:rPr lang="en-US" sz="3200" dirty="0" smtClean="0">
              <a:latin typeface="NikoshBAN" panose="02000000000000000000" pitchFamily="2" charset="0"/>
              <a:cs typeface="NikoshBAN" panose="02000000000000000000" pitchFamily="2" charset="0"/>
            </a:rPr>
            <a:t>বহুপত্নীক</a:t>
          </a:r>
          <a:endParaRPr lang="en-US" sz="3200" dirty="0">
            <a:latin typeface="NikoshBAN" panose="02000000000000000000" pitchFamily="2" charset="0"/>
            <a:cs typeface="NikoshBAN" panose="02000000000000000000" pitchFamily="2" charset="0"/>
          </a:endParaRPr>
        </a:p>
      </dgm:t>
    </dgm:pt>
    <dgm:pt modelId="{9CFDC651-CF28-4C75-BEEC-36EC36FED3D8}" type="parTrans" cxnId="{19B0A733-B6A3-4163-928F-D552A15A9A60}">
      <dgm:prSet/>
      <dgm:spPr/>
      <dgm:t>
        <a:bodyPr/>
        <a:lstStyle/>
        <a:p>
          <a:endParaRPr lang="en-US"/>
        </a:p>
      </dgm:t>
    </dgm:pt>
    <dgm:pt modelId="{62E0DB9D-52BC-4828-BF26-01FE3A148B39}" type="sibTrans" cxnId="{19B0A733-B6A3-4163-928F-D552A15A9A60}">
      <dgm:prSet/>
      <dgm:spPr/>
      <dgm:t>
        <a:bodyPr/>
        <a:lstStyle/>
        <a:p>
          <a:endParaRPr lang="en-US"/>
        </a:p>
      </dgm:t>
    </dgm:pt>
    <dgm:pt modelId="{A4E83E74-4249-4E75-8E06-B135DAF18425}">
      <dgm:prSet phldrT="[Text]" custT="1"/>
      <dgm:spPr/>
      <dgm:t>
        <a:bodyPr/>
        <a:lstStyle/>
        <a:p>
          <a:r>
            <a:rPr lang="en-US" sz="3600" dirty="0" smtClean="0">
              <a:latin typeface="NikoshBAN" panose="02000000000000000000" pitchFamily="2" charset="0"/>
              <a:cs typeface="NikoshBAN" panose="02000000000000000000" pitchFamily="2" charset="0"/>
            </a:rPr>
            <a:t>পরিবারের শ্রেণীবিভাগ</a:t>
          </a:r>
          <a:endParaRPr lang="en-US" sz="3600" dirty="0">
            <a:latin typeface="NikoshBAN" panose="02000000000000000000" pitchFamily="2" charset="0"/>
            <a:cs typeface="NikoshBAN" panose="02000000000000000000" pitchFamily="2" charset="0"/>
          </a:endParaRPr>
        </a:p>
      </dgm:t>
    </dgm:pt>
    <dgm:pt modelId="{8DD13006-FEF2-4595-B675-F9B80D7C8D76}" type="sibTrans" cxnId="{D90A05A0-BC0D-4542-9073-C3DC4EF0160E}">
      <dgm:prSet/>
      <dgm:spPr/>
      <dgm:t>
        <a:bodyPr/>
        <a:lstStyle/>
        <a:p>
          <a:endParaRPr lang="en-US"/>
        </a:p>
      </dgm:t>
    </dgm:pt>
    <dgm:pt modelId="{6CC2363C-B8AB-4408-9121-0FC27B8A1A7F}" type="parTrans" cxnId="{D90A05A0-BC0D-4542-9073-C3DC4EF0160E}">
      <dgm:prSet/>
      <dgm:spPr/>
      <dgm:t>
        <a:bodyPr/>
        <a:lstStyle/>
        <a:p>
          <a:endParaRPr lang="en-US"/>
        </a:p>
      </dgm:t>
    </dgm:pt>
    <dgm:pt modelId="{C641C83C-C582-44C9-99CE-9732FF94C216}">
      <dgm:prSet custT="1"/>
      <dgm:spPr>
        <a:blipFill dpi="0" rotWithShape="0">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r>
            <a:rPr lang="en-US" sz="3200" dirty="0" smtClean="0">
              <a:latin typeface="NikoshBAN" panose="02000000000000000000" pitchFamily="2" charset="0"/>
              <a:cs typeface="NikoshBAN" panose="02000000000000000000" pitchFamily="2" charset="0"/>
            </a:rPr>
            <a:t>পিতৃতান্ত্রিক</a:t>
          </a:r>
          <a:endParaRPr lang="en-US" sz="3200" dirty="0">
            <a:latin typeface="NikoshBAN" panose="02000000000000000000" pitchFamily="2" charset="0"/>
            <a:cs typeface="NikoshBAN" panose="02000000000000000000" pitchFamily="2" charset="0"/>
          </a:endParaRPr>
        </a:p>
      </dgm:t>
    </dgm:pt>
    <dgm:pt modelId="{2B6E8F6F-1561-4D2E-819D-2BCE3FD71C1D}" type="sibTrans" cxnId="{F17ABF8C-90CE-443D-9F70-AD67C9F01802}">
      <dgm:prSet/>
      <dgm:spPr/>
      <dgm:t>
        <a:bodyPr/>
        <a:lstStyle/>
        <a:p>
          <a:endParaRPr lang="en-US"/>
        </a:p>
      </dgm:t>
    </dgm:pt>
    <dgm:pt modelId="{2FA7F528-94F5-47B7-AF93-24AE33BDF525}" type="parTrans" cxnId="{F17ABF8C-90CE-443D-9F70-AD67C9F01802}">
      <dgm:prSet/>
      <dgm:spPr/>
      <dgm:t>
        <a:bodyPr/>
        <a:lstStyle/>
        <a:p>
          <a:endParaRPr lang="en-US"/>
        </a:p>
      </dgm:t>
    </dgm:pt>
    <dgm:pt modelId="{32264760-E4D3-4292-A01D-5A09DD43CB95}">
      <dgm:prSet custT="1"/>
      <dgm:spPr/>
      <dgm:t>
        <a:bodyPr/>
        <a:lstStyle/>
        <a:p>
          <a:r>
            <a:rPr lang="en-US" sz="3200" dirty="0">
              <a:latin typeface="NikoshBAN" panose="02000000000000000000" pitchFamily="2" charset="0"/>
              <a:cs typeface="NikoshBAN" panose="02000000000000000000" pitchFamily="2" charset="0"/>
            </a:rPr>
            <a:t>বংশ গননা ও নেতৃত্ব </a:t>
          </a:r>
        </a:p>
      </dgm:t>
    </dgm:pt>
    <dgm:pt modelId="{0356BA4D-F75C-44AD-A7BF-8B3BD0F8BD6B}" type="sibTrans" cxnId="{23FE6376-5581-4F37-83E9-D373297766A2}">
      <dgm:prSet/>
      <dgm:spPr/>
      <dgm:t>
        <a:bodyPr/>
        <a:lstStyle/>
        <a:p>
          <a:endParaRPr lang="en-US"/>
        </a:p>
      </dgm:t>
    </dgm:pt>
    <dgm:pt modelId="{171AE2DA-5E91-4E94-974A-06B46090D0C8}" type="parTrans" cxnId="{23FE6376-5581-4F37-83E9-D373297766A2}">
      <dgm:prSet/>
      <dgm:spPr/>
      <dgm:t>
        <a:bodyPr/>
        <a:lstStyle/>
        <a:p>
          <a:endParaRPr lang="en-US"/>
        </a:p>
      </dgm:t>
    </dgm:pt>
    <dgm:pt modelId="{E3E6D1C1-4C54-460F-B90F-8D9CAC39E848}" type="pres">
      <dgm:prSet presAssocID="{6B1FA14D-9383-457B-963C-468C47CB8A25}" presName="hierChild1" presStyleCnt="0">
        <dgm:presLayoutVars>
          <dgm:chPref val="1"/>
          <dgm:dir/>
          <dgm:animOne val="branch"/>
          <dgm:animLvl val="lvl"/>
          <dgm:resizeHandles/>
        </dgm:presLayoutVars>
      </dgm:prSet>
      <dgm:spPr/>
      <dgm:t>
        <a:bodyPr/>
        <a:lstStyle/>
        <a:p>
          <a:endParaRPr lang="en-US"/>
        </a:p>
      </dgm:t>
    </dgm:pt>
    <dgm:pt modelId="{8D6AC275-9123-4856-8F21-B02C26D9FEC8}" type="pres">
      <dgm:prSet presAssocID="{A4E83E74-4249-4E75-8E06-B135DAF18425}" presName="hierRoot1" presStyleCnt="0"/>
      <dgm:spPr/>
      <dgm:t>
        <a:bodyPr/>
        <a:lstStyle/>
        <a:p>
          <a:endParaRPr lang="en-US"/>
        </a:p>
      </dgm:t>
    </dgm:pt>
    <dgm:pt modelId="{D20C568C-3860-4217-9349-D561B35F1357}" type="pres">
      <dgm:prSet presAssocID="{A4E83E74-4249-4E75-8E06-B135DAF18425}" presName="composite" presStyleCnt="0"/>
      <dgm:spPr/>
      <dgm:t>
        <a:bodyPr/>
        <a:lstStyle/>
        <a:p>
          <a:endParaRPr lang="en-US"/>
        </a:p>
      </dgm:t>
    </dgm:pt>
    <dgm:pt modelId="{A153C6DD-026E-4965-BCE0-217D33784601}" type="pres">
      <dgm:prSet presAssocID="{A4E83E74-4249-4E75-8E06-B135DAF18425}" presName="background" presStyleLbl="node0" presStyleIdx="0" presStyleCnt="1"/>
      <dgm:spPr/>
      <dgm:t>
        <a:bodyPr/>
        <a:lstStyle/>
        <a:p>
          <a:endParaRPr lang="en-US"/>
        </a:p>
      </dgm:t>
    </dgm:pt>
    <dgm:pt modelId="{B80BDC74-9547-452C-9826-F7A969B0F8EB}" type="pres">
      <dgm:prSet presAssocID="{A4E83E74-4249-4E75-8E06-B135DAF18425}" presName="text" presStyleLbl="fgAcc0" presStyleIdx="0" presStyleCnt="1" custScaleX="684306" custScaleY="356874" custLinFactY="-844" custLinFactNeighborX="36020" custLinFactNeighborY="-100000">
        <dgm:presLayoutVars>
          <dgm:chPref val="3"/>
        </dgm:presLayoutVars>
      </dgm:prSet>
      <dgm:spPr/>
      <dgm:t>
        <a:bodyPr/>
        <a:lstStyle/>
        <a:p>
          <a:endParaRPr lang="en-US"/>
        </a:p>
      </dgm:t>
    </dgm:pt>
    <dgm:pt modelId="{CE2B9D0A-1595-440E-839D-E3595B39BAFB}" type="pres">
      <dgm:prSet presAssocID="{A4E83E74-4249-4E75-8E06-B135DAF18425}" presName="hierChild2" presStyleCnt="0"/>
      <dgm:spPr/>
      <dgm:t>
        <a:bodyPr/>
        <a:lstStyle/>
        <a:p>
          <a:endParaRPr lang="en-US"/>
        </a:p>
      </dgm:t>
    </dgm:pt>
    <dgm:pt modelId="{CD8BF5D6-D62F-4DEC-83FF-C816E2D64775}" type="pres">
      <dgm:prSet presAssocID="{171AE2DA-5E91-4E94-974A-06B46090D0C8}" presName="Name10" presStyleLbl="parChTrans1D2" presStyleIdx="0" presStyleCnt="3"/>
      <dgm:spPr/>
      <dgm:t>
        <a:bodyPr/>
        <a:lstStyle/>
        <a:p>
          <a:endParaRPr lang="en-US"/>
        </a:p>
      </dgm:t>
    </dgm:pt>
    <dgm:pt modelId="{06C77EAE-F2FD-418F-8807-C1A8D2BD6FC2}" type="pres">
      <dgm:prSet presAssocID="{32264760-E4D3-4292-A01D-5A09DD43CB95}" presName="hierRoot2" presStyleCnt="0"/>
      <dgm:spPr/>
      <dgm:t>
        <a:bodyPr/>
        <a:lstStyle/>
        <a:p>
          <a:endParaRPr lang="en-US"/>
        </a:p>
      </dgm:t>
    </dgm:pt>
    <dgm:pt modelId="{34744A50-376B-4AA2-AC54-916BDE8CFB4F}" type="pres">
      <dgm:prSet presAssocID="{32264760-E4D3-4292-A01D-5A09DD43CB95}" presName="composite2" presStyleCnt="0"/>
      <dgm:spPr/>
      <dgm:t>
        <a:bodyPr/>
        <a:lstStyle/>
        <a:p>
          <a:endParaRPr lang="en-US"/>
        </a:p>
      </dgm:t>
    </dgm:pt>
    <dgm:pt modelId="{62E54E27-E7ED-46F6-A6E0-198426F01EA3}" type="pres">
      <dgm:prSet presAssocID="{32264760-E4D3-4292-A01D-5A09DD43CB95}" presName="background2" presStyleLbl="node2" presStyleIdx="0" presStyleCnt="3"/>
      <dgm:spPr/>
      <dgm:t>
        <a:bodyPr/>
        <a:lstStyle/>
        <a:p>
          <a:endParaRPr lang="en-US"/>
        </a:p>
      </dgm:t>
    </dgm:pt>
    <dgm:pt modelId="{581F0CFB-038B-4787-B4B3-E3E8F31A553E}" type="pres">
      <dgm:prSet presAssocID="{32264760-E4D3-4292-A01D-5A09DD43CB95}" presName="text2" presStyleLbl="fgAcc2" presStyleIdx="0" presStyleCnt="3" custScaleX="385344" custScaleY="267438" custLinFactNeighborX="-2668" custLinFactNeighborY="-12263">
        <dgm:presLayoutVars>
          <dgm:chPref val="3"/>
        </dgm:presLayoutVars>
      </dgm:prSet>
      <dgm:spPr/>
      <dgm:t>
        <a:bodyPr/>
        <a:lstStyle/>
        <a:p>
          <a:endParaRPr lang="en-US"/>
        </a:p>
      </dgm:t>
    </dgm:pt>
    <dgm:pt modelId="{55EED980-002D-47D1-9BD4-9DBDF2F0C95F}" type="pres">
      <dgm:prSet presAssocID="{32264760-E4D3-4292-A01D-5A09DD43CB95}" presName="hierChild3" presStyleCnt="0"/>
      <dgm:spPr/>
      <dgm:t>
        <a:bodyPr/>
        <a:lstStyle/>
        <a:p>
          <a:endParaRPr lang="en-US"/>
        </a:p>
      </dgm:t>
    </dgm:pt>
    <dgm:pt modelId="{495E4BA8-005E-4B91-BB42-36AE6477E41B}" type="pres">
      <dgm:prSet presAssocID="{2FA7F528-94F5-47B7-AF93-24AE33BDF525}" presName="Name17" presStyleLbl="parChTrans1D3" presStyleIdx="0" presStyleCnt="7"/>
      <dgm:spPr/>
      <dgm:t>
        <a:bodyPr/>
        <a:lstStyle/>
        <a:p>
          <a:endParaRPr lang="en-US"/>
        </a:p>
      </dgm:t>
    </dgm:pt>
    <dgm:pt modelId="{20F8CF73-B325-4871-A11C-1BD3C57C5BB8}" type="pres">
      <dgm:prSet presAssocID="{C641C83C-C582-44C9-99CE-9732FF94C216}" presName="hierRoot3" presStyleCnt="0"/>
      <dgm:spPr/>
      <dgm:t>
        <a:bodyPr/>
        <a:lstStyle/>
        <a:p>
          <a:endParaRPr lang="en-US"/>
        </a:p>
      </dgm:t>
    </dgm:pt>
    <dgm:pt modelId="{45A6A78E-8250-4D25-9E85-28828E81C708}" type="pres">
      <dgm:prSet presAssocID="{C641C83C-C582-44C9-99CE-9732FF94C216}" presName="composite3" presStyleCnt="0"/>
      <dgm:spPr/>
      <dgm:t>
        <a:bodyPr/>
        <a:lstStyle/>
        <a:p>
          <a:endParaRPr lang="en-US"/>
        </a:p>
      </dgm:t>
    </dgm:pt>
    <dgm:pt modelId="{5D2B3F70-1049-40CF-B304-02009310D13F}" type="pres">
      <dgm:prSet presAssocID="{C641C83C-C582-44C9-99CE-9732FF94C216}" presName="background3" presStyleLbl="node3" presStyleIdx="0" presStyleCnt="7"/>
      <dgm:spPr/>
      <dgm:t>
        <a:bodyPr/>
        <a:lstStyle/>
        <a:p>
          <a:endParaRPr lang="en-US"/>
        </a:p>
      </dgm:t>
    </dgm:pt>
    <dgm:pt modelId="{F7C56744-610D-493F-8E37-5C906AD37176}" type="pres">
      <dgm:prSet presAssocID="{C641C83C-C582-44C9-99CE-9732FF94C216}" presName="text3" presStyleLbl="fgAcc3" presStyleIdx="0" presStyleCnt="7" custScaleX="371105" custScaleY="360616" custLinFactY="56453" custLinFactNeighborX="1753" custLinFactNeighborY="100000">
        <dgm:presLayoutVars>
          <dgm:chPref val="3"/>
        </dgm:presLayoutVars>
      </dgm:prSet>
      <dgm:spPr/>
      <dgm:t>
        <a:bodyPr/>
        <a:lstStyle/>
        <a:p>
          <a:endParaRPr lang="en-US"/>
        </a:p>
      </dgm:t>
    </dgm:pt>
    <dgm:pt modelId="{FAAB582F-57CE-4B49-8DB5-C4725B34D389}" type="pres">
      <dgm:prSet presAssocID="{C641C83C-C582-44C9-99CE-9732FF94C216}" presName="hierChild4" presStyleCnt="0"/>
      <dgm:spPr/>
      <dgm:t>
        <a:bodyPr/>
        <a:lstStyle/>
        <a:p>
          <a:endParaRPr lang="en-US"/>
        </a:p>
      </dgm:t>
    </dgm:pt>
    <dgm:pt modelId="{56A75074-EE03-40AE-8684-9BF01612B84B}" type="pres">
      <dgm:prSet presAssocID="{54995FE8-208C-4EAC-93EF-E77956E6453E}" presName="Name17" presStyleLbl="parChTrans1D3" presStyleIdx="1" presStyleCnt="7"/>
      <dgm:spPr/>
      <dgm:t>
        <a:bodyPr/>
        <a:lstStyle/>
        <a:p>
          <a:endParaRPr lang="en-US"/>
        </a:p>
      </dgm:t>
    </dgm:pt>
    <dgm:pt modelId="{F1F978CB-FC19-4A9F-96E3-396C5E6A36A2}" type="pres">
      <dgm:prSet presAssocID="{9764ED53-04C8-41F3-BB78-1EE82D9A098F}" presName="hierRoot3" presStyleCnt="0"/>
      <dgm:spPr/>
      <dgm:t>
        <a:bodyPr/>
        <a:lstStyle/>
        <a:p>
          <a:endParaRPr lang="en-US"/>
        </a:p>
      </dgm:t>
    </dgm:pt>
    <dgm:pt modelId="{36AC2289-AE80-4ABE-941C-AC146AD0A215}" type="pres">
      <dgm:prSet presAssocID="{9764ED53-04C8-41F3-BB78-1EE82D9A098F}" presName="composite3" presStyleCnt="0"/>
      <dgm:spPr/>
      <dgm:t>
        <a:bodyPr/>
        <a:lstStyle/>
        <a:p>
          <a:endParaRPr lang="en-US"/>
        </a:p>
      </dgm:t>
    </dgm:pt>
    <dgm:pt modelId="{529CE389-FFB9-4B4E-B0C3-C1EE0BFC3AB8}" type="pres">
      <dgm:prSet presAssocID="{9764ED53-04C8-41F3-BB78-1EE82D9A098F}" presName="background3" presStyleLbl="node3" presStyleIdx="1" presStyleCnt="7"/>
      <dgm:spPr/>
      <dgm:t>
        <a:bodyPr/>
        <a:lstStyle/>
        <a:p>
          <a:endParaRPr lang="en-US"/>
        </a:p>
      </dgm:t>
    </dgm:pt>
    <dgm:pt modelId="{6DCB63EC-2394-4CB8-9D9C-6B5CF39CB8EE}" type="pres">
      <dgm:prSet presAssocID="{9764ED53-04C8-41F3-BB78-1EE82D9A098F}" presName="text3" presStyleLbl="fgAcc3" presStyleIdx="1" presStyleCnt="7" custScaleX="380056" custScaleY="374190" custLinFactY="37586" custLinFactNeighborX="5114" custLinFactNeighborY="100000">
        <dgm:presLayoutVars>
          <dgm:chPref val="3"/>
        </dgm:presLayoutVars>
      </dgm:prSet>
      <dgm:spPr/>
      <dgm:t>
        <a:bodyPr/>
        <a:lstStyle/>
        <a:p>
          <a:endParaRPr lang="en-US"/>
        </a:p>
      </dgm:t>
    </dgm:pt>
    <dgm:pt modelId="{45B5765B-243F-4AD2-818E-394919BDE48A}" type="pres">
      <dgm:prSet presAssocID="{9764ED53-04C8-41F3-BB78-1EE82D9A098F}" presName="hierChild4" presStyleCnt="0"/>
      <dgm:spPr/>
      <dgm:t>
        <a:bodyPr/>
        <a:lstStyle/>
        <a:p>
          <a:endParaRPr lang="en-US"/>
        </a:p>
      </dgm:t>
    </dgm:pt>
    <dgm:pt modelId="{AB3CC590-5181-43E0-867C-55F2DFC00080}" type="pres">
      <dgm:prSet presAssocID="{18EE873D-874D-4E4A-A7E9-496208560F92}" presName="Name10" presStyleLbl="parChTrans1D2" presStyleIdx="1" presStyleCnt="3"/>
      <dgm:spPr/>
      <dgm:t>
        <a:bodyPr/>
        <a:lstStyle/>
        <a:p>
          <a:endParaRPr lang="en-US"/>
        </a:p>
      </dgm:t>
    </dgm:pt>
    <dgm:pt modelId="{F97D213D-3B27-434D-9754-2E4C2F831928}" type="pres">
      <dgm:prSet presAssocID="{0C44D2DE-843F-40BD-87DB-390DA7FBD3F5}" presName="hierRoot2" presStyleCnt="0"/>
      <dgm:spPr/>
      <dgm:t>
        <a:bodyPr/>
        <a:lstStyle/>
        <a:p>
          <a:endParaRPr lang="en-US"/>
        </a:p>
      </dgm:t>
    </dgm:pt>
    <dgm:pt modelId="{22744341-5529-4490-995F-41B1634B60E0}" type="pres">
      <dgm:prSet presAssocID="{0C44D2DE-843F-40BD-87DB-390DA7FBD3F5}" presName="composite2" presStyleCnt="0"/>
      <dgm:spPr/>
      <dgm:t>
        <a:bodyPr/>
        <a:lstStyle/>
        <a:p>
          <a:endParaRPr lang="en-US"/>
        </a:p>
      </dgm:t>
    </dgm:pt>
    <dgm:pt modelId="{5FBF13D1-7DE7-4312-8140-E995539FB25A}" type="pres">
      <dgm:prSet presAssocID="{0C44D2DE-843F-40BD-87DB-390DA7FBD3F5}" presName="background2" presStyleLbl="node2" presStyleIdx="1" presStyleCnt="3"/>
      <dgm:spPr/>
      <dgm:t>
        <a:bodyPr/>
        <a:lstStyle/>
        <a:p>
          <a:endParaRPr lang="en-US"/>
        </a:p>
      </dgm:t>
    </dgm:pt>
    <dgm:pt modelId="{FC0CB2FB-6D04-44A8-86AE-EAAA956C5056}" type="pres">
      <dgm:prSet presAssocID="{0C44D2DE-843F-40BD-87DB-390DA7FBD3F5}" presName="text2" presStyleLbl="fgAcc2" presStyleIdx="1" presStyleCnt="3" custScaleX="477823" custScaleY="292039" custLinFactNeighborX="38213" custLinFactNeighborY="2101">
        <dgm:presLayoutVars>
          <dgm:chPref val="3"/>
        </dgm:presLayoutVars>
      </dgm:prSet>
      <dgm:spPr/>
      <dgm:t>
        <a:bodyPr/>
        <a:lstStyle/>
        <a:p>
          <a:endParaRPr lang="en-US"/>
        </a:p>
      </dgm:t>
    </dgm:pt>
    <dgm:pt modelId="{C0BD89A7-A164-4F7A-AAD1-113211131F5D}" type="pres">
      <dgm:prSet presAssocID="{0C44D2DE-843F-40BD-87DB-390DA7FBD3F5}" presName="hierChild3" presStyleCnt="0"/>
      <dgm:spPr/>
      <dgm:t>
        <a:bodyPr/>
        <a:lstStyle/>
        <a:p>
          <a:endParaRPr lang="en-US"/>
        </a:p>
      </dgm:t>
    </dgm:pt>
    <dgm:pt modelId="{8A68C4D5-8210-403E-AC32-601BFB103C46}" type="pres">
      <dgm:prSet presAssocID="{C33D3EA8-5DEF-473A-A646-24ACBEC9609B}" presName="Name17" presStyleLbl="parChTrans1D3" presStyleIdx="2" presStyleCnt="7"/>
      <dgm:spPr/>
      <dgm:t>
        <a:bodyPr/>
        <a:lstStyle/>
        <a:p>
          <a:endParaRPr lang="en-US"/>
        </a:p>
      </dgm:t>
    </dgm:pt>
    <dgm:pt modelId="{B1FE4882-0AF9-4520-80F2-4D6559C0FB68}" type="pres">
      <dgm:prSet presAssocID="{918E88E3-B60B-4D38-B4D1-01B0F61F26C5}" presName="hierRoot3" presStyleCnt="0"/>
      <dgm:spPr/>
      <dgm:t>
        <a:bodyPr/>
        <a:lstStyle/>
        <a:p>
          <a:endParaRPr lang="en-US"/>
        </a:p>
      </dgm:t>
    </dgm:pt>
    <dgm:pt modelId="{2D7DFFBF-7503-4C9C-A17A-1487F1B78CA7}" type="pres">
      <dgm:prSet presAssocID="{918E88E3-B60B-4D38-B4D1-01B0F61F26C5}" presName="composite3" presStyleCnt="0"/>
      <dgm:spPr/>
      <dgm:t>
        <a:bodyPr/>
        <a:lstStyle/>
        <a:p>
          <a:endParaRPr lang="en-US"/>
        </a:p>
      </dgm:t>
    </dgm:pt>
    <dgm:pt modelId="{57AF1405-3C0B-422F-9400-384689BBCBBD}" type="pres">
      <dgm:prSet presAssocID="{918E88E3-B60B-4D38-B4D1-01B0F61F26C5}" presName="background3" presStyleLbl="node3" presStyleIdx="2" presStyleCnt="7"/>
      <dgm:spPr/>
      <dgm:t>
        <a:bodyPr/>
        <a:lstStyle/>
        <a:p>
          <a:endParaRPr lang="en-US"/>
        </a:p>
      </dgm:t>
    </dgm:pt>
    <dgm:pt modelId="{F8D93C42-FDBD-4495-84B7-CCBF5754B48A}" type="pres">
      <dgm:prSet presAssocID="{918E88E3-B60B-4D38-B4D1-01B0F61F26C5}" presName="text3" presStyleLbl="fgAcc3" presStyleIdx="2" presStyleCnt="7" custScaleX="244975" custScaleY="361437" custLinFactY="47989" custLinFactNeighborX="-10228" custLinFactNeighborY="100000">
        <dgm:presLayoutVars>
          <dgm:chPref val="3"/>
        </dgm:presLayoutVars>
      </dgm:prSet>
      <dgm:spPr/>
      <dgm:t>
        <a:bodyPr/>
        <a:lstStyle/>
        <a:p>
          <a:endParaRPr lang="en-US"/>
        </a:p>
      </dgm:t>
    </dgm:pt>
    <dgm:pt modelId="{CD252E47-9CBD-4691-856E-A36B11943CF5}" type="pres">
      <dgm:prSet presAssocID="{918E88E3-B60B-4D38-B4D1-01B0F61F26C5}" presName="hierChild4" presStyleCnt="0"/>
      <dgm:spPr/>
      <dgm:t>
        <a:bodyPr/>
        <a:lstStyle/>
        <a:p>
          <a:endParaRPr lang="en-US"/>
        </a:p>
      </dgm:t>
    </dgm:pt>
    <dgm:pt modelId="{10467968-6763-4370-A500-A13763C046AA}" type="pres">
      <dgm:prSet presAssocID="{EF38F598-2C67-4203-92F0-7A14A71CCD79}" presName="Name17" presStyleLbl="parChTrans1D3" presStyleIdx="3" presStyleCnt="7"/>
      <dgm:spPr/>
      <dgm:t>
        <a:bodyPr/>
        <a:lstStyle/>
        <a:p>
          <a:endParaRPr lang="en-US"/>
        </a:p>
      </dgm:t>
    </dgm:pt>
    <dgm:pt modelId="{442FE8BC-DA57-4EC8-977E-A3860299E8DA}" type="pres">
      <dgm:prSet presAssocID="{B3969049-AAFE-4A40-AF77-5EC6F6E3F101}" presName="hierRoot3" presStyleCnt="0"/>
      <dgm:spPr/>
      <dgm:t>
        <a:bodyPr/>
        <a:lstStyle/>
        <a:p>
          <a:endParaRPr lang="en-US"/>
        </a:p>
      </dgm:t>
    </dgm:pt>
    <dgm:pt modelId="{D9644EE8-A4DC-4402-AF11-8B7B66B442D2}" type="pres">
      <dgm:prSet presAssocID="{B3969049-AAFE-4A40-AF77-5EC6F6E3F101}" presName="composite3" presStyleCnt="0"/>
      <dgm:spPr/>
      <dgm:t>
        <a:bodyPr/>
        <a:lstStyle/>
        <a:p>
          <a:endParaRPr lang="en-US"/>
        </a:p>
      </dgm:t>
    </dgm:pt>
    <dgm:pt modelId="{808CC9EC-E079-45AD-93F4-C8680C722A77}" type="pres">
      <dgm:prSet presAssocID="{B3969049-AAFE-4A40-AF77-5EC6F6E3F101}" presName="background3" presStyleLbl="node3" presStyleIdx="3" presStyleCnt="7"/>
      <dgm:spPr/>
      <dgm:t>
        <a:bodyPr/>
        <a:lstStyle/>
        <a:p>
          <a:endParaRPr lang="en-US"/>
        </a:p>
      </dgm:t>
    </dgm:pt>
    <dgm:pt modelId="{97B9E67E-6152-4762-A291-9D36925C308A}" type="pres">
      <dgm:prSet presAssocID="{B3969049-AAFE-4A40-AF77-5EC6F6E3F101}" presName="text3" presStyleLbl="fgAcc3" presStyleIdx="3" presStyleCnt="7" custScaleX="249079" custScaleY="383608" custLinFactY="16771" custLinFactNeighborX="-10228" custLinFactNeighborY="100000">
        <dgm:presLayoutVars>
          <dgm:chPref val="3"/>
        </dgm:presLayoutVars>
      </dgm:prSet>
      <dgm:spPr/>
      <dgm:t>
        <a:bodyPr/>
        <a:lstStyle/>
        <a:p>
          <a:endParaRPr lang="en-US"/>
        </a:p>
      </dgm:t>
    </dgm:pt>
    <dgm:pt modelId="{B95FDB5B-1A98-4412-8E8D-801A354FFE35}" type="pres">
      <dgm:prSet presAssocID="{B3969049-AAFE-4A40-AF77-5EC6F6E3F101}" presName="hierChild4" presStyleCnt="0"/>
      <dgm:spPr/>
      <dgm:t>
        <a:bodyPr/>
        <a:lstStyle/>
        <a:p>
          <a:endParaRPr lang="en-US"/>
        </a:p>
      </dgm:t>
    </dgm:pt>
    <dgm:pt modelId="{8A0145DD-DADA-4584-ABE9-FEB24FA9443C}" type="pres">
      <dgm:prSet presAssocID="{0FE9CF20-1A61-4112-AC15-E67F5FA701AA}" presName="Name10" presStyleLbl="parChTrans1D2" presStyleIdx="2" presStyleCnt="3"/>
      <dgm:spPr/>
      <dgm:t>
        <a:bodyPr/>
        <a:lstStyle/>
        <a:p>
          <a:endParaRPr lang="en-US"/>
        </a:p>
      </dgm:t>
    </dgm:pt>
    <dgm:pt modelId="{5F2C9EB7-E7E9-473C-BF51-2E09C2F860B2}" type="pres">
      <dgm:prSet presAssocID="{DD1B9057-619D-4B03-A45A-98F0B30B22A2}" presName="hierRoot2" presStyleCnt="0"/>
      <dgm:spPr/>
      <dgm:t>
        <a:bodyPr/>
        <a:lstStyle/>
        <a:p>
          <a:endParaRPr lang="en-US"/>
        </a:p>
      </dgm:t>
    </dgm:pt>
    <dgm:pt modelId="{6C5B59A0-1F06-4D04-B753-06382743F28F}" type="pres">
      <dgm:prSet presAssocID="{DD1B9057-619D-4B03-A45A-98F0B30B22A2}" presName="composite2" presStyleCnt="0"/>
      <dgm:spPr/>
      <dgm:t>
        <a:bodyPr/>
        <a:lstStyle/>
        <a:p>
          <a:endParaRPr lang="en-US"/>
        </a:p>
      </dgm:t>
    </dgm:pt>
    <dgm:pt modelId="{F3E746FE-B4AC-48D2-98C7-64D8190E6003}" type="pres">
      <dgm:prSet presAssocID="{DD1B9057-619D-4B03-A45A-98F0B30B22A2}" presName="background2" presStyleLbl="node2" presStyleIdx="2" presStyleCnt="3"/>
      <dgm:spPr/>
      <dgm:t>
        <a:bodyPr/>
        <a:lstStyle/>
        <a:p>
          <a:endParaRPr lang="en-US"/>
        </a:p>
      </dgm:t>
    </dgm:pt>
    <dgm:pt modelId="{A7434449-6523-431E-AEA8-15491ABAE065}" type="pres">
      <dgm:prSet presAssocID="{DD1B9057-619D-4B03-A45A-98F0B30B22A2}" presName="text2" presStyleLbl="fgAcc2" presStyleIdx="2" presStyleCnt="3" custScaleX="551892" custScaleY="289994">
        <dgm:presLayoutVars>
          <dgm:chPref val="3"/>
        </dgm:presLayoutVars>
      </dgm:prSet>
      <dgm:spPr/>
      <dgm:t>
        <a:bodyPr/>
        <a:lstStyle/>
        <a:p>
          <a:endParaRPr lang="en-US"/>
        </a:p>
      </dgm:t>
    </dgm:pt>
    <dgm:pt modelId="{2972A88D-C74A-48D1-A270-A567ECCF8441}" type="pres">
      <dgm:prSet presAssocID="{DD1B9057-619D-4B03-A45A-98F0B30B22A2}" presName="hierChild3" presStyleCnt="0"/>
      <dgm:spPr/>
      <dgm:t>
        <a:bodyPr/>
        <a:lstStyle/>
        <a:p>
          <a:endParaRPr lang="en-US"/>
        </a:p>
      </dgm:t>
    </dgm:pt>
    <dgm:pt modelId="{D310C4F7-3FBB-4852-A2C5-888E3035BB6D}" type="pres">
      <dgm:prSet presAssocID="{AB3B2BC1-D6DA-4E6C-B0A6-FEFDDB80B181}" presName="Name17" presStyleLbl="parChTrans1D3" presStyleIdx="4" presStyleCnt="7"/>
      <dgm:spPr/>
      <dgm:t>
        <a:bodyPr/>
        <a:lstStyle/>
        <a:p>
          <a:endParaRPr lang="en-US"/>
        </a:p>
      </dgm:t>
    </dgm:pt>
    <dgm:pt modelId="{B03F42E9-8EEA-4B0D-887E-D7815741BF8D}" type="pres">
      <dgm:prSet presAssocID="{D762F98F-CECC-48FD-A8B5-F833F9820917}" presName="hierRoot3" presStyleCnt="0"/>
      <dgm:spPr/>
      <dgm:t>
        <a:bodyPr/>
        <a:lstStyle/>
        <a:p>
          <a:endParaRPr lang="en-US"/>
        </a:p>
      </dgm:t>
    </dgm:pt>
    <dgm:pt modelId="{D1CCD6AC-2382-4CCE-9248-FCC9DD20324C}" type="pres">
      <dgm:prSet presAssocID="{D762F98F-CECC-48FD-A8B5-F833F9820917}" presName="composite3" presStyleCnt="0"/>
      <dgm:spPr/>
      <dgm:t>
        <a:bodyPr/>
        <a:lstStyle/>
        <a:p>
          <a:endParaRPr lang="en-US"/>
        </a:p>
      </dgm:t>
    </dgm:pt>
    <dgm:pt modelId="{4A799F47-EEA1-4D72-AC9F-47267E38B732}" type="pres">
      <dgm:prSet presAssocID="{D762F98F-CECC-48FD-A8B5-F833F9820917}" presName="background3" presStyleLbl="node3" presStyleIdx="4" presStyleCnt="7"/>
      <dgm:spPr/>
      <dgm:t>
        <a:bodyPr/>
        <a:lstStyle/>
        <a:p>
          <a:endParaRPr lang="en-US"/>
        </a:p>
      </dgm:t>
    </dgm:pt>
    <dgm:pt modelId="{6FBBBF52-1DD5-46BF-A1E5-839E9C845F44}" type="pres">
      <dgm:prSet presAssocID="{D762F98F-CECC-48FD-A8B5-F833F9820917}" presName="text3" presStyleLbl="fgAcc3" presStyleIdx="4" presStyleCnt="7" custScaleX="337735" custScaleY="375555" custLinFactY="20798" custLinFactNeighborX="-5114" custLinFactNeighborY="100000">
        <dgm:presLayoutVars>
          <dgm:chPref val="3"/>
        </dgm:presLayoutVars>
      </dgm:prSet>
      <dgm:spPr/>
      <dgm:t>
        <a:bodyPr/>
        <a:lstStyle/>
        <a:p>
          <a:endParaRPr lang="en-US"/>
        </a:p>
      </dgm:t>
    </dgm:pt>
    <dgm:pt modelId="{0AA09005-E54B-496F-867B-CEF50AE2E541}" type="pres">
      <dgm:prSet presAssocID="{D762F98F-CECC-48FD-A8B5-F833F9820917}" presName="hierChild4" presStyleCnt="0"/>
      <dgm:spPr/>
      <dgm:t>
        <a:bodyPr/>
        <a:lstStyle/>
        <a:p>
          <a:endParaRPr lang="en-US"/>
        </a:p>
      </dgm:t>
    </dgm:pt>
    <dgm:pt modelId="{F45C51C0-3FC9-42A1-B284-728351322C2E}" type="pres">
      <dgm:prSet presAssocID="{9CFDC651-CF28-4C75-BEEC-36EC36FED3D8}" presName="Name17" presStyleLbl="parChTrans1D3" presStyleIdx="5" presStyleCnt="7"/>
      <dgm:spPr/>
      <dgm:t>
        <a:bodyPr/>
        <a:lstStyle/>
        <a:p>
          <a:endParaRPr lang="en-US"/>
        </a:p>
      </dgm:t>
    </dgm:pt>
    <dgm:pt modelId="{9F64B4B5-A239-439A-A916-665D8EE34C0E}" type="pres">
      <dgm:prSet presAssocID="{836F9087-AEBE-40BA-A3D3-CDDE86698130}" presName="hierRoot3" presStyleCnt="0"/>
      <dgm:spPr/>
      <dgm:t>
        <a:bodyPr/>
        <a:lstStyle/>
        <a:p>
          <a:endParaRPr lang="en-US"/>
        </a:p>
      </dgm:t>
    </dgm:pt>
    <dgm:pt modelId="{36E0F5D2-E806-4B58-AD83-C73EBA583B61}" type="pres">
      <dgm:prSet presAssocID="{836F9087-AEBE-40BA-A3D3-CDDE86698130}" presName="composite3" presStyleCnt="0"/>
      <dgm:spPr/>
      <dgm:t>
        <a:bodyPr/>
        <a:lstStyle/>
        <a:p>
          <a:endParaRPr lang="en-US"/>
        </a:p>
      </dgm:t>
    </dgm:pt>
    <dgm:pt modelId="{B4379DFD-C6C1-4A6D-B337-14F34BCDFDBE}" type="pres">
      <dgm:prSet presAssocID="{836F9087-AEBE-40BA-A3D3-CDDE86698130}" presName="background3" presStyleLbl="node3" presStyleIdx="5" presStyleCnt="7"/>
      <dgm:spPr/>
      <dgm:t>
        <a:bodyPr/>
        <a:lstStyle/>
        <a:p>
          <a:endParaRPr lang="en-US"/>
        </a:p>
      </dgm:t>
    </dgm:pt>
    <dgm:pt modelId="{A190E219-504F-42CA-98EC-92D902AA0DC8}" type="pres">
      <dgm:prSet presAssocID="{836F9087-AEBE-40BA-A3D3-CDDE86698130}" presName="text3" presStyleLbl="fgAcc3" presStyleIdx="5" presStyleCnt="7" custScaleX="285441" custScaleY="391661" custLinFactY="8718" custLinFactNeighborX="5114" custLinFactNeighborY="100000">
        <dgm:presLayoutVars>
          <dgm:chPref val="3"/>
        </dgm:presLayoutVars>
      </dgm:prSet>
      <dgm:spPr/>
      <dgm:t>
        <a:bodyPr/>
        <a:lstStyle/>
        <a:p>
          <a:endParaRPr lang="en-US"/>
        </a:p>
      </dgm:t>
    </dgm:pt>
    <dgm:pt modelId="{DE34BF31-ACBA-4359-A749-555CB63485CA}" type="pres">
      <dgm:prSet presAssocID="{836F9087-AEBE-40BA-A3D3-CDDE86698130}" presName="hierChild4" presStyleCnt="0"/>
      <dgm:spPr/>
      <dgm:t>
        <a:bodyPr/>
        <a:lstStyle/>
        <a:p>
          <a:endParaRPr lang="en-US"/>
        </a:p>
      </dgm:t>
    </dgm:pt>
    <dgm:pt modelId="{A7945009-7A3A-4DDC-955A-46495AC3485B}" type="pres">
      <dgm:prSet presAssocID="{5E64D8C0-1E59-4B4D-9BB3-3251B1419A74}" presName="Name17" presStyleLbl="parChTrans1D3" presStyleIdx="6" presStyleCnt="7"/>
      <dgm:spPr/>
      <dgm:t>
        <a:bodyPr/>
        <a:lstStyle/>
        <a:p>
          <a:endParaRPr lang="en-US"/>
        </a:p>
      </dgm:t>
    </dgm:pt>
    <dgm:pt modelId="{10DD16D3-09E4-4FBA-B155-3C93FBE92FCB}" type="pres">
      <dgm:prSet presAssocID="{BFF25133-B448-4C25-A274-C6613F540CBB}" presName="hierRoot3" presStyleCnt="0"/>
      <dgm:spPr/>
      <dgm:t>
        <a:bodyPr/>
        <a:lstStyle/>
        <a:p>
          <a:endParaRPr lang="en-US"/>
        </a:p>
      </dgm:t>
    </dgm:pt>
    <dgm:pt modelId="{E7DF08DA-6F3E-438A-8040-1AEBD9792F6F}" type="pres">
      <dgm:prSet presAssocID="{BFF25133-B448-4C25-A274-C6613F540CBB}" presName="composite3" presStyleCnt="0"/>
      <dgm:spPr/>
      <dgm:t>
        <a:bodyPr/>
        <a:lstStyle/>
        <a:p>
          <a:endParaRPr lang="en-US"/>
        </a:p>
      </dgm:t>
    </dgm:pt>
    <dgm:pt modelId="{AC57E3C1-B408-4762-954D-D3FCB2EA6337}" type="pres">
      <dgm:prSet presAssocID="{BFF25133-B448-4C25-A274-C6613F540CBB}" presName="background3" presStyleLbl="node3" presStyleIdx="6" presStyleCnt="7"/>
      <dgm:spPr/>
      <dgm:t>
        <a:bodyPr/>
        <a:lstStyle/>
        <a:p>
          <a:endParaRPr lang="en-US"/>
        </a:p>
      </dgm:t>
    </dgm:pt>
    <dgm:pt modelId="{3F2954EB-AF3D-49BD-A071-88200966A2D0}" type="pres">
      <dgm:prSet presAssocID="{BFF25133-B448-4C25-A274-C6613F540CBB}" presName="text3" presStyleLbl="fgAcc3" presStyleIdx="6" presStyleCnt="7" custScaleX="326179" custScaleY="383608" custLinFactY="4691" custLinFactNeighborX="2557" custLinFactNeighborY="100000">
        <dgm:presLayoutVars>
          <dgm:chPref val="3"/>
        </dgm:presLayoutVars>
      </dgm:prSet>
      <dgm:spPr/>
      <dgm:t>
        <a:bodyPr/>
        <a:lstStyle/>
        <a:p>
          <a:endParaRPr lang="en-US"/>
        </a:p>
      </dgm:t>
    </dgm:pt>
    <dgm:pt modelId="{41824A38-0687-4991-8F7A-9614AB38551F}" type="pres">
      <dgm:prSet presAssocID="{BFF25133-B448-4C25-A274-C6613F540CBB}" presName="hierChild4" presStyleCnt="0"/>
      <dgm:spPr/>
      <dgm:t>
        <a:bodyPr/>
        <a:lstStyle/>
        <a:p>
          <a:endParaRPr lang="en-US"/>
        </a:p>
      </dgm:t>
    </dgm:pt>
  </dgm:ptLst>
  <dgm:cxnLst>
    <dgm:cxn modelId="{4FBA9896-C46E-40A6-9E42-367781859F6F}" srcId="{DD1B9057-619D-4B03-A45A-98F0B30B22A2}" destId="{BFF25133-B448-4C25-A274-C6613F540CBB}" srcOrd="2" destOrd="0" parTransId="{5E64D8C0-1E59-4B4D-9BB3-3251B1419A74}" sibTransId="{6A50C575-077A-48AF-A944-639C2F6F803E}"/>
    <dgm:cxn modelId="{F6DCF308-C3E6-43BE-B56D-02FC6031102F}" type="presOf" srcId="{A4E83E74-4249-4E75-8E06-B135DAF18425}" destId="{B80BDC74-9547-452C-9826-F7A969B0F8EB}" srcOrd="0" destOrd="0" presId="urn:microsoft.com/office/officeart/2005/8/layout/hierarchy1"/>
    <dgm:cxn modelId="{03B2E075-0160-4A82-B34E-94793B447A7A}" type="presOf" srcId="{918E88E3-B60B-4D38-B4D1-01B0F61F26C5}" destId="{F8D93C42-FDBD-4495-84B7-CCBF5754B48A}" srcOrd="0" destOrd="0" presId="urn:microsoft.com/office/officeart/2005/8/layout/hierarchy1"/>
    <dgm:cxn modelId="{775916AD-1DF9-42CF-B48B-7077496088D5}" type="presOf" srcId="{32264760-E4D3-4292-A01D-5A09DD43CB95}" destId="{581F0CFB-038B-4787-B4B3-E3E8F31A553E}" srcOrd="0" destOrd="0" presId="urn:microsoft.com/office/officeart/2005/8/layout/hierarchy1"/>
    <dgm:cxn modelId="{8B3236F4-52FB-4A76-90EC-36EF8351A9C4}" type="presOf" srcId="{18EE873D-874D-4E4A-A7E9-496208560F92}" destId="{AB3CC590-5181-43E0-867C-55F2DFC00080}" srcOrd="0" destOrd="0" presId="urn:microsoft.com/office/officeart/2005/8/layout/hierarchy1"/>
    <dgm:cxn modelId="{8790CF59-C0BE-4D72-8554-1A2EB03A2888}" type="presOf" srcId="{B3969049-AAFE-4A40-AF77-5EC6F6E3F101}" destId="{97B9E67E-6152-4762-A291-9D36925C308A}" srcOrd="0" destOrd="0" presId="urn:microsoft.com/office/officeart/2005/8/layout/hierarchy1"/>
    <dgm:cxn modelId="{8EE85099-40DC-4078-9EE1-A132CF8D3A52}" type="presOf" srcId="{AB3B2BC1-D6DA-4E6C-B0A6-FEFDDB80B181}" destId="{D310C4F7-3FBB-4852-A2C5-888E3035BB6D}" srcOrd="0" destOrd="0" presId="urn:microsoft.com/office/officeart/2005/8/layout/hierarchy1"/>
    <dgm:cxn modelId="{0AFAFDA9-2713-43CB-9CEA-F29012CC1AA2}" type="presOf" srcId="{9CFDC651-CF28-4C75-BEEC-36EC36FED3D8}" destId="{F45C51C0-3FC9-42A1-B284-728351322C2E}" srcOrd="0" destOrd="0" presId="urn:microsoft.com/office/officeart/2005/8/layout/hierarchy1"/>
    <dgm:cxn modelId="{6DB6CA7A-1667-4109-A5CE-F5581895EBAD}" type="presOf" srcId="{D762F98F-CECC-48FD-A8B5-F833F9820917}" destId="{6FBBBF52-1DD5-46BF-A1E5-839E9C845F44}" srcOrd="0" destOrd="0" presId="urn:microsoft.com/office/officeart/2005/8/layout/hierarchy1"/>
    <dgm:cxn modelId="{52E21438-0160-4D3C-A22E-1144649AA17F}" type="presOf" srcId="{C641C83C-C582-44C9-99CE-9732FF94C216}" destId="{F7C56744-610D-493F-8E37-5C906AD37176}" srcOrd="0" destOrd="0" presId="urn:microsoft.com/office/officeart/2005/8/layout/hierarchy1"/>
    <dgm:cxn modelId="{D2916C2A-2D25-4C41-9857-D8E2B8B0199D}" srcId="{A4E83E74-4249-4E75-8E06-B135DAF18425}" destId="{DD1B9057-619D-4B03-A45A-98F0B30B22A2}" srcOrd="2" destOrd="0" parTransId="{0FE9CF20-1A61-4112-AC15-E67F5FA701AA}" sibTransId="{0992FE8B-A457-42AB-862E-9316473367CD}"/>
    <dgm:cxn modelId="{65FF3309-5B2E-481D-9918-32A35B8EAF74}" type="presOf" srcId="{EF38F598-2C67-4203-92F0-7A14A71CCD79}" destId="{10467968-6763-4370-A500-A13763C046AA}" srcOrd="0" destOrd="0" presId="urn:microsoft.com/office/officeart/2005/8/layout/hierarchy1"/>
    <dgm:cxn modelId="{01195FFD-5BB6-430F-88E3-EEF775B119C0}" srcId="{DD1B9057-619D-4B03-A45A-98F0B30B22A2}" destId="{D762F98F-CECC-48FD-A8B5-F833F9820917}" srcOrd="0" destOrd="0" parTransId="{AB3B2BC1-D6DA-4E6C-B0A6-FEFDDB80B181}" sibTransId="{6C42DA91-BE68-42BC-B714-82B69AC2A90E}"/>
    <dgm:cxn modelId="{D90A05A0-BC0D-4542-9073-C3DC4EF0160E}" srcId="{6B1FA14D-9383-457B-963C-468C47CB8A25}" destId="{A4E83E74-4249-4E75-8E06-B135DAF18425}" srcOrd="0" destOrd="0" parTransId="{6CC2363C-B8AB-4408-9121-0FC27B8A1A7F}" sibTransId="{8DD13006-FEF2-4595-B675-F9B80D7C8D76}"/>
    <dgm:cxn modelId="{C494837F-20D8-4301-9693-9F89A8DD2C6A}" type="presOf" srcId="{6B1FA14D-9383-457B-963C-468C47CB8A25}" destId="{E3E6D1C1-4C54-460F-B90F-8D9CAC39E848}" srcOrd="0" destOrd="0" presId="urn:microsoft.com/office/officeart/2005/8/layout/hierarchy1"/>
    <dgm:cxn modelId="{9C267A22-039F-4187-8F43-BCC12A413590}" srcId="{A4E83E74-4249-4E75-8E06-B135DAF18425}" destId="{0C44D2DE-843F-40BD-87DB-390DA7FBD3F5}" srcOrd="1" destOrd="0" parTransId="{18EE873D-874D-4E4A-A7E9-496208560F92}" sibTransId="{41733277-0F1A-4379-B733-9D762980ADFE}"/>
    <dgm:cxn modelId="{F17ABF8C-90CE-443D-9F70-AD67C9F01802}" srcId="{32264760-E4D3-4292-A01D-5A09DD43CB95}" destId="{C641C83C-C582-44C9-99CE-9732FF94C216}" srcOrd="0" destOrd="0" parTransId="{2FA7F528-94F5-47B7-AF93-24AE33BDF525}" sibTransId="{2B6E8F6F-1561-4D2E-819D-2BCE3FD71C1D}"/>
    <dgm:cxn modelId="{19B0A733-B6A3-4163-928F-D552A15A9A60}" srcId="{DD1B9057-619D-4B03-A45A-98F0B30B22A2}" destId="{836F9087-AEBE-40BA-A3D3-CDDE86698130}" srcOrd="1" destOrd="0" parTransId="{9CFDC651-CF28-4C75-BEEC-36EC36FED3D8}" sibTransId="{62E0DB9D-52BC-4828-BF26-01FE3A148B39}"/>
    <dgm:cxn modelId="{D9F6D11E-A239-4716-85E2-77712D8B0FB2}" type="presOf" srcId="{836F9087-AEBE-40BA-A3D3-CDDE86698130}" destId="{A190E219-504F-42CA-98EC-92D902AA0DC8}" srcOrd="0" destOrd="0" presId="urn:microsoft.com/office/officeart/2005/8/layout/hierarchy1"/>
    <dgm:cxn modelId="{95595CC1-5203-46E8-B837-479744B89100}" type="presOf" srcId="{2FA7F528-94F5-47B7-AF93-24AE33BDF525}" destId="{495E4BA8-005E-4B91-BB42-36AE6477E41B}" srcOrd="0" destOrd="0" presId="urn:microsoft.com/office/officeart/2005/8/layout/hierarchy1"/>
    <dgm:cxn modelId="{23FE6376-5581-4F37-83E9-D373297766A2}" srcId="{A4E83E74-4249-4E75-8E06-B135DAF18425}" destId="{32264760-E4D3-4292-A01D-5A09DD43CB95}" srcOrd="0" destOrd="0" parTransId="{171AE2DA-5E91-4E94-974A-06B46090D0C8}" sibTransId="{0356BA4D-F75C-44AD-A7BF-8B3BD0F8BD6B}"/>
    <dgm:cxn modelId="{753C898A-211A-4200-91DD-3C2B3DFC9567}" type="presOf" srcId="{0C44D2DE-843F-40BD-87DB-390DA7FBD3F5}" destId="{FC0CB2FB-6D04-44A8-86AE-EAAA956C5056}" srcOrd="0" destOrd="0" presId="urn:microsoft.com/office/officeart/2005/8/layout/hierarchy1"/>
    <dgm:cxn modelId="{2BB86F2B-6E18-4BD8-AD37-DA07854B7001}" type="presOf" srcId="{54995FE8-208C-4EAC-93EF-E77956E6453E}" destId="{56A75074-EE03-40AE-8684-9BF01612B84B}" srcOrd="0" destOrd="0" presId="urn:microsoft.com/office/officeart/2005/8/layout/hierarchy1"/>
    <dgm:cxn modelId="{8BE93F4C-3AE2-4708-9D0B-3DCF28BD4752}" srcId="{32264760-E4D3-4292-A01D-5A09DD43CB95}" destId="{9764ED53-04C8-41F3-BB78-1EE82D9A098F}" srcOrd="1" destOrd="0" parTransId="{54995FE8-208C-4EAC-93EF-E77956E6453E}" sibTransId="{3744FDE9-0762-4855-9D1D-B2F9CE88EAA6}"/>
    <dgm:cxn modelId="{74CC2757-7EFD-4EA1-A433-85F4CDFFCC6D}" type="presOf" srcId="{5E64D8C0-1E59-4B4D-9BB3-3251B1419A74}" destId="{A7945009-7A3A-4DDC-955A-46495AC3485B}" srcOrd="0" destOrd="0" presId="urn:microsoft.com/office/officeart/2005/8/layout/hierarchy1"/>
    <dgm:cxn modelId="{94C2621C-1C5B-4382-8E66-950731C19742}" type="presOf" srcId="{9764ED53-04C8-41F3-BB78-1EE82D9A098F}" destId="{6DCB63EC-2394-4CB8-9D9C-6B5CF39CB8EE}" srcOrd="0" destOrd="0" presId="urn:microsoft.com/office/officeart/2005/8/layout/hierarchy1"/>
    <dgm:cxn modelId="{261B0A68-AF9C-406C-8136-4FCA0F664427}" type="presOf" srcId="{BFF25133-B448-4C25-A274-C6613F540CBB}" destId="{3F2954EB-AF3D-49BD-A071-88200966A2D0}" srcOrd="0" destOrd="0" presId="urn:microsoft.com/office/officeart/2005/8/layout/hierarchy1"/>
    <dgm:cxn modelId="{A730025B-BDF3-42E6-AA4F-416BA45C3FF0}" type="presOf" srcId="{C33D3EA8-5DEF-473A-A646-24ACBEC9609B}" destId="{8A68C4D5-8210-403E-AC32-601BFB103C46}" srcOrd="0" destOrd="0" presId="urn:microsoft.com/office/officeart/2005/8/layout/hierarchy1"/>
    <dgm:cxn modelId="{AEDEB21D-595D-4911-9613-2CAEAE3B5D8F}" type="presOf" srcId="{171AE2DA-5E91-4E94-974A-06B46090D0C8}" destId="{CD8BF5D6-D62F-4DEC-83FF-C816E2D64775}" srcOrd="0" destOrd="0" presId="urn:microsoft.com/office/officeart/2005/8/layout/hierarchy1"/>
    <dgm:cxn modelId="{687CE379-9914-4CD4-A3E4-7E4C303E95AD}" type="presOf" srcId="{DD1B9057-619D-4B03-A45A-98F0B30B22A2}" destId="{A7434449-6523-431E-AEA8-15491ABAE065}" srcOrd="0" destOrd="0" presId="urn:microsoft.com/office/officeart/2005/8/layout/hierarchy1"/>
    <dgm:cxn modelId="{74AD1ABC-087E-4F1D-B33B-22008E524249}" srcId="{0C44D2DE-843F-40BD-87DB-390DA7FBD3F5}" destId="{B3969049-AAFE-4A40-AF77-5EC6F6E3F101}" srcOrd="1" destOrd="0" parTransId="{EF38F598-2C67-4203-92F0-7A14A71CCD79}" sibTransId="{FBC19862-776A-4385-9F03-4C1AEDB40A47}"/>
    <dgm:cxn modelId="{D098AF97-2BB4-4C1A-A409-30B4E1518D31}" srcId="{0C44D2DE-843F-40BD-87DB-390DA7FBD3F5}" destId="{918E88E3-B60B-4D38-B4D1-01B0F61F26C5}" srcOrd="0" destOrd="0" parTransId="{C33D3EA8-5DEF-473A-A646-24ACBEC9609B}" sibTransId="{67845451-246A-4420-B1CE-71EAAC291C74}"/>
    <dgm:cxn modelId="{3DD80E53-B9A5-4D0D-97B7-186C72BCAE89}" type="presOf" srcId="{0FE9CF20-1A61-4112-AC15-E67F5FA701AA}" destId="{8A0145DD-DADA-4584-ABE9-FEB24FA9443C}" srcOrd="0" destOrd="0" presId="urn:microsoft.com/office/officeart/2005/8/layout/hierarchy1"/>
    <dgm:cxn modelId="{003EABBB-CC98-405D-9E07-C5F5673FAF12}" type="presParOf" srcId="{E3E6D1C1-4C54-460F-B90F-8D9CAC39E848}" destId="{8D6AC275-9123-4856-8F21-B02C26D9FEC8}" srcOrd="0" destOrd="0" presId="urn:microsoft.com/office/officeart/2005/8/layout/hierarchy1"/>
    <dgm:cxn modelId="{BF91F663-9186-44C8-A737-D5936ADC3BEE}" type="presParOf" srcId="{8D6AC275-9123-4856-8F21-B02C26D9FEC8}" destId="{D20C568C-3860-4217-9349-D561B35F1357}" srcOrd="0" destOrd="0" presId="urn:microsoft.com/office/officeart/2005/8/layout/hierarchy1"/>
    <dgm:cxn modelId="{1FD3477F-B193-4624-80F1-7B30AFB84959}" type="presParOf" srcId="{D20C568C-3860-4217-9349-D561B35F1357}" destId="{A153C6DD-026E-4965-BCE0-217D33784601}" srcOrd="0" destOrd="0" presId="urn:microsoft.com/office/officeart/2005/8/layout/hierarchy1"/>
    <dgm:cxn modelId="{AF080B5B-14B2-4300-886E-B7C5C11E9B99}" type="presParOf" srcId="{D20C568C-3860-4217-9349-D561B35F1357}" destId="{B80BDC74-9547-452C-9826-F7A969B0F8EB}" srcOrd="1" destOrd="0" presId="urn:microsoft.com/office/officeart/2005/8/layout/hierarchy1"/>
    <dgm:cxn modelId="{B968D021-0313-492C-9D12-A9428DB31BCE}" type="presParOf" srcId="{8D6AC275-9123-4856-8F21-B02C26D9FEC8}" destId="{CE2B9D0A-1595-440E-839D-E3595B39BAFB}" srcOrd="1" destOrd="0" presId="urn:microsoft.com/office/officeart/2005/8/layout/hierarchy1"/>
    <dgm:cxn modelId="{DCF11180-D461-4760-8763-A6B9E2B71413}" type="presParOf" srcId="{CE2B9D0A-1595-440E-839D-E3595B39BAFB}" destId="{CD8BF5D6-D62F-4DEC-83FF-C816E2D64775}" srcOrd="0" destOrd="0" presId="urn:microsoft.com/office/officeart/2005/8/layout/hierarchy1"/>
    <dgm:cxn modelId="{FDF423BB-3C98-41E5-B960-0B9798069F54}" type="presParOf" srcId="{CE2B9D0A-1595-440E-839D-E3595B39BAFB}" destId="{06C77EAE-F2FD-418F-8807-C1A8D2BD6FC2}" srcOrd="1" destOrd="0" presId="urn:microsoft.com/office/officeart/2005/8/layout/hierarchy1"/>
    <dgm:cxn modelId="{EA743AA9-2533-4D41-97D4-9B23B735864F}" type="presParOf" srcId="{06C77EAE-F2FD-418F-8807-C1A8D2BD6FC2}" destId="{34744A50-376B-4AA2-AC54-916BDE8CFB4F}" srcOrd="0" destOrd="0" presId="urn:microsoft.com/office/officeart/2005/8/layout/hierarchy1"/>
    <dgm:cxn modelId="{15A1637C-B715-420A-9733-EB83A828425A}" type="presParOf" srcId="{34744A50-376B-4AA2-AC54-916BDE8CFB4F}" destId="{62E54E27-E7ED-46F6-A6E0-198426F01EA3}" srcOrd="0" destOrd="0" presId="urn:microsoft.com/office/officeart/2005/8/layout/hierarchy1"/>
    <dgm:cxn modelId="{35B6873E-CD4E-4A76-A14E-5486BE2D62E5}" type="presParOf" srcId="{34744A50-376B-4AA2-AC54-916BDE8CFB4F}" destId="{581F0CFB-038B-4787-B4B3-E3E8F31A553E}" srcOrd="1" destOrd="0" presId="urn:microsoft.com/office/officeart/2005/8/layout/hierarchy1"/>
    <dgm:cxn modelId="{29740436-FCA6-4971-8E2D-7995B1BD963C}" type="presParOf" srcId="{06C77EAE-F2FD-418F-8807-C1A8D2BD6FC2}" destId="{55EED980-002D-47D1-9BD4-9DBDF2F0C95F}" srcOrd="1" destOrd="0" presId="urn:microsoft.com/office/officeart/2005/8/layout/hierarchy1"/>
    <dgm:cxn modelId="{4C7FDCCE-6395-4BA7-AC58-228359DA23F6}" type="presParOf" srcId="{55EED980-002D-47D1-9BD4-9DBDF2F0C95F}" destId="{495E4BA8-005E-4B91-BB42-36AE6477E41B}" srcOrd="0" destOrd="0" presId="urn:microsoft.com/office/officeart/2005/8/layout/hierarchy1"/>
    <dgm:cxn modelId="{28970E61-936C-4532-B72C-1819C3979761}" type="presParOf" srcId="{55EED980-002D-47D1-9BD4-9DBDF2F0C95F}" destId="{20F8CF73-B325-4871-A11C-1BD3C57C5BB8}" srcOrd="1" destOrd="0" presId="urn:microsoft.com/office/officeart/2005/8/layout/hierarchy1"/>
    <dgm:cxn modelId="{4B673743-AC60-45E2-BC82-DB9A2C42CE54}" type="presParOf" srcId="{20F8CF73-B325-4871-A11C-1BD3C57C5BB8}" destId="{45A6A78E-8250-4D25-9E85-28828E81C708}" srcOrd="0" destOrd="0" presId="urn:microsoft.com/office/officeart/2005/8/layout/hierarchy1"/>
    <dgm:cxn modelId="{4CD7DA18-16A0-4995-A43A-1D0CC10FB8F5}" type="presParOf" srcId="{45A6A78E-8250-4D25-9E85-28828E81C708}" destId="{5D2B3F70-1049-40CF-B304-02009310D13F}" srcOrd="0" destOrd="0" presId="urn:microsoft.com/office/officeart/2005/8/layout/hierarchy1"/>
    <dgm:cxn modelId="{C6848797-5094-45B8-8F65-B35DAD2709BC}" type="presParOf" srcId="{45A6A78E-8250-4D25-9E85-28828E81C708}" destId="{F7C56744-610D-493F-8E37-5C906AD37176}" srcOrd="1" destOrd="0" presId="urn:microsoft.com/office/officeart/2005/8/layout/hierarchy1"/>
    <dgm:cxn modelId="{272B0C8D-C699-4466-B884-63AC92A3D9EA}" type="presParOf" srcId="{20F8CF73-B325-4871-A11C-1BD3C57C5BB8}" destId="{FAAB582F-57CE-4B49-8DB5-C4725B34D389}" srcOrd="1" destOrd="0" presId="urn:microsoft.com/office/officeart/2005/8/layout/hierarchy1"/>
    <dgm:cxn modelId="{8525FEA3-8A18-45E1-8553-DEA7ECD840DA}" type="presParOf" srcId="{55EED980-002D-47D1-9BD4-9DBDF2F0C95F}" destId="{56A75074-EE03-40AE-8684-9BF01612B84B}" srcOrd="2" destOrd="0" presId="urn:microsoft.com/office/officeart/2005/8/layout/hierarchy1"/>
    <dgm:cxn modelId="{4A876466-545A-4706-966C-5B15F284D42A}" type="presParOf" srcId="{55EED980-002D-47D1-9BD4-9DBDF2F0C95F}" destId="{F1F978CB-FC19-4A9F-96E3-396C5E6A36A2}" srcOrd="3" destOrd="0" presId="urn:microsoft.com/office/officeart/2005/8/layout/hierarchy1"/>
    <dgm:cxn modelId="{97D20E7F-17E6-42DF-99C1-3195A2C977FE}" type="presParOf" srcId="{F1F978CB-FC19-4A9F-96E3-396C5E6A36A2}" destId="{36AC2289-AE80-4ABE-941C-AC146AD0A215}" srcOrd="0" destOrd="0" presId="urn:microsoft.com/office/officeart/2005/8/layout/hierarchy1"/>
    <dgm:cxn modelId="{F14EF20A-A65C-4F25-BEDC-49ABEEA3ABBE}" type="presParOf" srcId="{36AC2289-AE80-4ABE-941C-AC146AD0A215}" destId="{529CE389-FFB9-4B4E-B0C3-C1EE0BFC3AB8}" srcOrd="0" destOrd="0" presId="urn:microsoft.com/office/officeart/2005/8/layout/hierarchy1"/>
    <dgm:cxn modelId="{6C181DFD-3983-4865-BFF8-FB74FDAB7F84}" type="presParOf" srcId="{36AC2289-AE80-4ABE-941C-AC146AD0A215}" destId="{6DCB63EC-2394-4CB8-9D9C-6B5CF39CB8EE}" srcOrd="1" destOrd="0" presId="urn:microsoft.com/office/officeart/2005/8/layout/hierarchy1"/>
    <dgm:cxn modelId="{FECBF0FD-36A3-40F1-B87A-29A3B6FE1C9F}" type="presParOf" srcId="{F1F978CB-FC19-4A9F-96E3-396C5E6A36A2}" destId="{45B5765B-243F-4AD2-818E-394919BDE48A}" srcOrd="1" destOrd="0" presId="urn:microsoft.com/office/officeart/2005/8/layout/hierarchy1"/>
    <dgm:cxn modelId="{B3B9EBF9-607B-4DFC-8518-40BB02BABC21}" type="presParOf" srcId="{CE2B9D0A-1595-440E-839D-E3595B39BAFB}" destId="{AB3CC590-5181-43E0-867C-55F2DFC00080}" srcOrd="2" destOrd="0" presId="urn:microsoft.com/office/officeart/2005/8/layout/hierarchy1"/>
    <dgm:cxn modelId="{54369F88-70A5-4ED3-AD35-20748881CD9B}" type="presParOf" srcId="{CE2B9D0A-1595-440E-839D-E3595B39BAFB}" destId="{F97D213D-3B27-434D-9754-2E4C2F831928}" srcOrd="3" destOrd="0" presId="urn:microsoft.com/office/officeart/2005/8/layout/hierarchy1"/>
    <dgm:cxn modelId="{BBC70DCE-5122-4977-AC0E-6DA4345B2C34}" type="presParOf" srcId="{F97D213D-3B27-434D-9754-2E4C2F831928}" destId="{22744341-5529-4490-995F-41B1634B60E0}" srcOrd="0" destOrd="0" presId="urn:microsoft.com/office/officeart/2005/8/layout/hierarchy1"/>
    <dgm:cxn modelId="{BD9DB484-15E7-4661-8E29-677DD3EB4A06}" type="presParOf" srcId="{22744341-5529-4490-995F-41B1634B60E0}" destId="{5FBF13D1-7DE7-4312-8140-E995539FB25A}" srcOrd="0" destOrd="0" presId="urn:microsoft.com/office/officeart/2005/8/layout/hierarchy1"/>
    <dgm:cxn modelId="{3163EC01-9C5B-4192-9FF1-DD1D95FDFF62}" type="presParOf" srcId="{22744341-5529-4490-995F-41B1634B60E0}" destId="{FC0CB2FB-6D04-44A8-86AE-EAAA956C5056}" srcOrd="1" destOrd="0" presId="urn:microsoft.com/office/officeart/2005/8/layout/hierarchy1"/>
    <dgm:cxn modelId="{E6A1A9A4-3093-4E25-BE87-BD5524C9DFA9}" type="presParOf" srcId="{F97D213D-3B27-434D-9754-2E4C2F831928}" destId="{C0BD89A7-A164-4F7A-AAD1-113211131F5D}" srcOrd="1" destOrd="0" presId="urn:microsoft.com/office/officeart/2005/8/layout/hierarchy1"/>
    <dgm:cxn modelId="{27E6414C-DE0A-4818-8D01-EB3F6BD3A046}" type="presParOf" srcId="{C0BD89A7-A164-4F7A-AAD1-113211131F5D}" destId="{8A68C4D5-8210-403E-AC32-601BFB103C46}" srcOrd="0" destOrd="0" presId="urn:microsoft.com/office/officeart/2005/8/layout/hierarchy1"/>
    <dgm:cxn modelId="{CBC1AA79-C35D-4DB2-B6F2-4040D624339D}" type="presParOf" srcId="{C0BD89A7-A164-4F7A-AAD1-113211131F5D}" destId="{B1FE4882-0AF9-4520-80F2-4D6559C0FB68}" srcOrd="1" destOrd="0" presId="urn:microsoft.com/office/officeart/2005/8/layout/hierarchy1"/>
    <dgm:cxn modelId="{31574865-6276-422E-9049-53686C38C1EB}" type="presParOf" srcId="{B1FE4882-0AF9-4520-80F2-4D6559C0FB68}" destId="{2D7DFFBF-7503-4C9C-A17A-1487F1B78CA7}" srcOrd="0" destOrd="0" presId="urn:microsoft.com/office/officeart/2005/8/layout/hierarchy1"/>
    <dgm:cxn modelId="{C5F1B4DB-91DE-462F-9E0D-0CA02BC4D86C}" type="presParOf" srcId="{2D7DFFBF-7503-4C9C-A17A-1487F1B78CA7}" destId="{57AF1405-3C0B-422F-9400-384689BBCBBD}" srcOrd="0" destOrd="0" presId="urn:microsoft.com/office/officeart/2005/8/layout/hierarchy1"/>
    <dgm:cxn modelId="{72034FF4-C52E-400B-A0F9-28161F6418FE}" type="presParOf" srcId="{2D7DFFBF-7503-4C9C-A17A-1487F1B78CA7}" destId="{F8D93C42-FDBD-4495-84B7-CCBF5754B48A}" srcOrd="1" destOrd="0" presId="urn:microsoft.com/office/officeart/2005/8/layout/hierarchy1"/>
    <dgm:cxn modelId="{A25C796D-43BC-4906-A8F4-26BC0425E95B}" type="presParOf" srcId="{B1FE4882-0AF9-4520-80F2-4D6559C0FB68}" destId="{CD252E47-9CBD-4691-856E-A36B11943CF5}" srcOrd="1" destOrd="0" presId="urn:microsoft.com/office/officeart/2005/8/layout/hierarchy1"/>
    <dgm:cxn modelId="{8971F0DE-3ACD-481F-90C9-2A24EFEF7916}" type="presParOf" srcId="{C0BD89A7-A164-4F7A-AAD1-113211131F5D}" destId="{10467968-6763-4370-A500-A13763C046AA}" srcOrd="2" destOrd="0" presId="urn:microsoft.com/office/officeart/2005/8/layout/hierarchy1"/>
    <dgm:cxn modelId="{78856BAE-2F9B-4D61-A3A3-4898DE8EF5B8}" type="presParOf" srcId="{C0BD89A7-A164-4F7A-AAD1-113211131F5D}" destId="{442FE8BC-DA57-4EC8-977E-A3860299E8DA}" srcOrd="3" destOrd="0" presId="urn:microsoft.com/office/officeart/2005/8/layout/hierarchy1"/>
    <dgm:cxn modelId="{48EAA939-78B7-4787-A536-7B470C829C37}" type="presParOf" srcId="{442FE8BC-DA57-4EC8-977E-A3860299E8DA}" destId="{D9644EE8-A4DC-4402-AF11-8B7B66B442D2}" srcOrd="0" destOrd="0" presId="urn:microsoft.com/office/officeart/2005/8/layout/hierarchy1"/>
    <dgm:cxn modelId="{E4D8CBCE-51DD-45F5-831E-B9D0BEF20ABE}" type="presParOf" srcId="{D9644EE8-A4DC-4402-AF11-8B7B66B442D2}" destId="{808CC9EC-E079-45AD-93F4-C8680C722A77}" srcOrd="0" destOrd="0" presId="urn:microsoft.com/office/officeart/2005/8/layout/hierarchy1"/>
    <dgm:cxn modelId="{863A438B-A87C-4C4F-B0CC-69DF6EC17674}" type="presParOf" srcId="{D9644EE8-A4DC-4402-AF11-8B7B66B442D2}" destId="{97B9E67E-6152-4762-A291-9D36925C308A}" srcOrd="1" destOrd="0" presId="urn:microsoft.com/office/officeart/2005/8/layout/hierarchy1"/>
    <dgm:cxn modelId="{8718B56A-E79A-4E80-AA8D-AFF8504128A6}" type="presParOf" srcId="{442FE8BC-DA57-4EC8-977E-A3860299E8DA}" destId="{B95FDB5B-1A98-4412-8E8D-801A354FFE35}" srcOrd="1" destOrd="0" presId="urn:microsoft.com/office/officeart/2005/8/layout/hierarchy1"/>
    <dgm:cxn modelId="{2933D24D-BB88-466A-A8F1-C6E78C0E7407}" type="presParOf" srcId="{CE2B9D0A-1595-440E-839D-E3595B39BAFB}" destId="{8A0145DD-DADA-4584-ABE9-FEB24FA9443C}" srcOrd="4" destOrd="0" presId="urn:microsoft.com/office/officeart/2005/8/layout/hierarchy1"/>
    <dgm:cxn modelId="{D9DBCDF4-4C67-4CFA-BB95-2728B364FD51}" type="presParOf" srcId="{CE2B9D0A-1595-440E-839D-E3595B39BAFB}" destId="{5F2C9EB7-E7E9-473C-BF51-2E09C2F860B2}" srcOrd="5" destOrd="0" presId="urn:microsoft.com/office/officeart/2005/8/layout/hierarchy1"/>
    <dgm:cxn modelId="{80EFFFE7-5929-42D5-9297-CC08FD889689}" type="presParOf" srcId="{5F2C9EB7-E7E9-473C-BF51-2E09C2F860B2}" destId="{6C5B59A0-1F06-4D04-B753-06382743F28F}" srcOrd="0" destOrd="0" presId="urn:microsoft.com/office/officeart/2005/8/layout/hierarchy1"/>
    <dgm:cxn modelId="{F2843F09-4AA7-42CC-8E4B-7AE13B7A2D09}" type="presParOf" srcId="{6C5B59A0-1F06-4D04-B753-06382743F28F}" destId="{F3E746FE-B4AC-48D2-98C7-64D8190E6003}" srcOrd="0" destOrd="0" presId="urn:microsoft.com/office/officeart/2005/8/layout/hierarchy1"/>
    <dgm:cxn modelId="{7C5AB30B-D9C4-4DE6-A2B6-A9A83B0DE4E1}" type="presParOf" srcId="{6C5B59A0-1F06-4D04-B753-06382743F28F}" destId="{A7434449-6523-431E-AEA8-15491ABAE065}" srcOrd="1" destOrd="0" presId="urn:microsoft.com/office/officeart/2005/8/layout/hierarchy1"/>
    <dgm:cxn modelId="{32D0B8F6-229E-4C5C-AB8D-EC554D080B0B}" type="presParOf" srcId="{5F2C9EB7-E7E9-473C-BF51-2E09C2F860B2}" destId="{2972A88D-C74A-48D1-A270-A567ECCF8441}" srcOrd="1" destOrd="0" presId="urn:microsoft.com/office/officeart/2005/8/layout/hierarchy1"/>
    <dgm:cxn modelId="{C8CEB331-855B-46C3-9A1C-0CEFC355CC79}" type="presParOf" srcId="{2972A88D-C74A-48D1-A270-A567ECCF8441}" destId="{D310C4F7-3FBB-4852-A2C5-888E3035BB6D}" srcOrd="0" destOrd="0" presId="urn:microsoft.com/office/officeart/2005/8/layout/hierarchy1"/>
    <dgm:cxn modelId="{76DB0458-1783-4F1C-A643-06766924E3CF}" type="presParOf" srcId="{2972A88D-C74A-48D1-A270-A567ECCF8441}" destId="{B03F42E9-8EEA-4B0D-887E-D7815741BF8D}" srcOrd="1" destOrd="0" presId="urn:microsoft.com/office/officeart/2005/8/layout/hierarchy1"/>
    <dgm:cxn modelId="{1621B7C3-E50D-4062-9213-7393BB5C2265}" type="presParOf" srcId="{B03F42E9-8EEA-4B0D-887E-D7815741BF8D}" destId="{D1CCD6AC-2382-4CCE-9248-FCC9DD20324C}" srcOrd="0" destOrd="0" presId="urn:microsoft.com/office/officeart/2005/8/layout/hierarchy1"/>
    <dgm:cxn modelId="{C281672E-3BD3-4373-9200-B422A9CA69E0}" type="presParOf" srcId="{D1CCD6AC-2382-4CCE-9248-FCC9DD20324C}" destId="{4A799F47-EEA1-4D72-AC9F-47267E38B732}" srcOrd="0" destOrd="0" presId="urn:microsoft.com/office/officeart/2005/8/layout/hierarchy1"/>
    <dgm:cxn modelId="{C7C155E9-43F2-4362-97DD-11D13ECA094A}" type="presParOf" srcId="{D1CCD6AC-2382-4CCE-9248-FCC9DD20324C}" destId="{6FBBBF52-1DD5-46BF-A1E5-839E9C845F44}" srcOrd="1" destOrd="0" presId="urn:microsoft.com/office/officeart/2005/8/layout/hierarchy1"/>
    <dgm:cxn modelId="{C610A93D-6E93-47CD-8311-6423696017DB}" type="presParOf" srcId="{B03F42E9-8EEA-4B0D-887E-D7815741BF8D}" destId="{0AA09005-E54B-496F-867B-CEF50AE2E541}" srcOrd="1" destOrd="0" presId="urn:microsoft.com/office/officeart/2005/8/layout/hierarchy1"/>
    <dgm:cxn modelId="{2A020A9A-A686-45AA-9DD0-5C166294823D}" type="presParOf" srcId="{2972A88D-C74A-48D1-A270-A567ECCF8441}" destId="{F45C51C0-3FC9-42A1-B284-728351322C2E}" srcOrd="2" destOrd="0" presId="urn:microsoft.com/office/officeart/2005/8/layout/hierarchy1"/>
    <dgm:cxn modelId="{28A5785C-F8C7-47F3-B51E-D6E4E0F6AAB1}" type="presParOf" srcId="{2972A88D-C74A-48D1-A270-A567ECCF8441}" destId="{9F64B4B5-A239-439A-A916-665D8EE34C0E}" srcOrd="3" destOrd="0" presId="urn:microsoft.com/office/officeart/2005/8/layout/hierarchy1"/>
    <dgm:cxn modelId="{3DF037BD-D46A-45C3-B57F-83A4FE74BAF4}" type="presParOf" srcId="{9F64B4B5-A239-439A-A916-665D8EE34C0E}" destId="{36E0F5D2-E806-4B58-AD83-C73EBA583B61}" srcOrd="0" destOrd="0" presId="urn:microsoft.com/office/officeart/2005/8/layout/hierarchy1"/>
    <dgm:cxn modelId="{EA3706B9-986A-43C9-A4C3-D8B33576F06D}" type="presParOf" srcId="{36E0F5D2-E806-4B58-AD83-C73EBA583B61}" destId="{B4379DFD-C6C1-4A6D-B337-14F34BCDFDBE}" srcOrd="0" destOrd="0" presId="urn:microsoft.com/office/officeart/2005/8/layout/hierarchy1"/>
    <dgm:cxn modelId="{50F4C11F-55B4-486D-B2F7-3EDB46C75BDB}" type="presParOf" srcId="{36E0F5D2-E806-4B58-AD83-C73EBA583B61}" destId="{A190E219-504F-42CA-98EC-92D902AA0DC8}" srcOrd="1" destOrd="0" presId="urn:microsoft.com/office/officeart/2005/8/layout/hierarchy1"/>
    <dgm:cxn modelId="{A41C2110-C372-4F1C-9B86-DE999B3F04BB}" type="presParOf" srcId="{9F64B4B5-A239-439A-A916-665D8EE34C0E}" destId="{DE34BF31-ACBA-4359-A749-555CB63485CA}" srcOrd="1" destOrd="0" presId="urn:microsoft.com/office/officeart/2005/8/layout/hierarchy1"/>
    <dgm:cxn modelId="{BE761931-494A-4E54-B0D9-CD616345D0CB}" type="presParOf" srcId="{2972A88D-C74A-48D1-A270-A567ECCF8441}" destId="{A7945009-7A3A-4DDC-955A-46495AC3485B}" srcOrd="4" destOrd="0" presId="urn:microsoft.com/office/officeart/2005/8/layout/hierarchy1"/>
    <dgm:cxn modelId="{EA8D72F7-9811-489F-B93B-786B0A7A40BA}" type="presParOf" srcId="{2972A88D-C74A-48D1-A270-A567ECCF8441}" destId="{10DD16D3-09E4-4FBA-B155-3C93FBE92FCB}" srcOrd="5" destOrd="0" presId="urn:microsoft.com/office/officeart/2005/8/layout/hierarchy1"/>
    <dgm:cxn modelId="{301061A7-BB99-43BD-B3B0-1C46D7C2A2A6}" type="presParOf" srcId="{10DD16D3-09E4-4FBA-B155-3C93FBE92FCB}" destId="{E7DF08DA-6F3E-438A-8040-1AEBD9792F6F}" srcOrd="0" destOrd="0" presId="urn:microsoft.com/office/officeart/2005/8/layout/hierarchy1"/>
    <dgm:cxn modelId="{38C38473-9457-4D0E-9805-581CE150A60C}" type="presParOf" srcId="{E7DF08DA-6F3E-438A-8040-1AEBD9792F6F}" destId="{AC57E3C1-B408-4762-954D-D3FCB2EA6337}" srcOrd="0" destOrd="0" presId="urn:microsoft.com/office/officeart/2005/8/layout/hierarchy1"/>
    <dgm:cxn modelId="{0144CC95-DD2D-4CEB-B69D-0486AFDCD920}" type="presParOf" srcId="{E7DF08DA-6F3E-438A-8040-1AEBD9792F6F}" destId="{3F2954EB-AF3D-49BD-A071-88200966A2D0}" srcOrd="1" destOrd="0" presId="urn:microsoft.com/office/officeart/2005/8/layout/hierarchy1"/>
    <dgm:cxn modelId="{BBF2CAF9-3654-4AC4-8522-46B86D3F838D}" type="presParOf" srcId="{10DD16D3-09E4-4FBA-B155-3C93FBE92FCB}" destId="{41824A38-0687-4991-8F7A-9614AB38551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79592E-C87E-4DBF-A490-304C2356147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7CA57ED-5AF0-482C-AC0B-4C3C36B55788}">
      <dgm:prSet phldrT="[Text]" custT="1"/>
      <dgm:spPr/>
      <dgm:t>
        <a:bodyPr/>
        <a:lstStyle/>
        <a:p>
          <a:r>
            <a:rPr lang="en-US" sz="3200" dirty="0" smtClean="0">
              <a:latin typeface="NikoshBAN" panose="02000000000000000000" pitchFamily="2" charset="0"/>
              <a:cs typeface="NikoshBAN" panose="02000000000000000000" pitchFamily="2" charset="0"/>
            </a:rPr>
            <a:t>বংশ গণনা ও নেতৃত্বের ভিত্তিতে</a:t>
          </a:r>
          <a:endParaRPr lang="en-US" sz="3200" dirty="0">
            <a:latin typeface="NikoshBAN" panose="02000000000000000000" pitchFamily="2" charset="0"/>
            <a:cs typeface="NikoshBAN" panose="02000000000000000000" pitchFamily="2" charset="0"/>
          </a:endParaRPr>
        </a:p>
      </dgm:t>
    </dgm:pt>
    <dgm:pt modelId="{47B1FEBD-4C02-4897-9BE7-68B052B56DA2}" type="parTrans" cxnId="{196CC799-D7FF-41D9-8A42-2501D3019C0D}">
      <dgm:prSet/>
      <dgm:spPr/>
      <dgm:t>
        <a:bodyPr/>
        <a:lstStyle/>
        <a:p>
          <a:endParaRPr lang="en-US"/>
        </a:p>
      </dgm:t>
    </dgm:pt>
    <dgm:pt modelId="{860314D1-1EE2-46AB-9BCE-EC6F7F1CB307}" type="sibTrans" cxnId="{196CC799-D7FF-41D9-8A42-2501D3019C0D}">
      <dgm:prSet/>
      <dgm:spPr/>
      <dgm:t>
        <a:bodyPr/>
        <a:lstStyle/>
        <a:p>
          <a:endParaRPr lang="en-US"/>
        </a:p>
      </dgm:t>
    </dgm:pt>
    <dgm:pt modelId="{5C983CF3-2BE1-4A84-BE1F-80E7B939FB25}">
      <dgm:prSet phldrT="[Text]"/>
      <dgm:spPr>
        <a:ln>
          <a:solidFill>
            <a:srgbClr val="FF0000">
              <a:alpha val="90000"/>
            </a:srgbClr>
          </a:solidFill>
        </a:ln>
      </dgm:spPr>
      <dgm:t>
        <a:bodyPr/>
        <a:lstStyle/>
        <a:p>
          <a:r>
            <a:rPr lang="en-US" dirty="0" smtClean="0"/>
            <a:t>১</a:t>
          </a:r>
          <a:endParaRPr lang="en-US" dirty="0"/>
        </a:p>
      </dgm:t>
    </dgm:pt>
    <dgm:pt modelId="{6826B244-2B4F-4BAD-B69A-10BD59F8DE1F}" type="parTrans" cxnId="{0EC4BCAF-47E2-4386-AB3A-1CCD9CAA4B1F}">
      <dgm:prSet/>
      <dgm:spPr/>
      <dgm:t>
        <a:bodyPr/>
        <a:lstStyle/>
        <a:p>
          <a:endParaRPr lang="en-US"/>
        </a:p>
      </dgm:t>
    </dgm:pt>
    <dgm:pt modelId="{6A417884-81A7-41F1-8181-6CCC2D7B18D2}" type="sibTrans" cxnId="{0EC4BCAF-47E2-4386-AB3A-1CCD9CAA4B1F}">
      <dgm:prSet/>
      <dgm:spPr/>
      <dgm:t>
        <a:bodyPr/>
        <a:lstStyle/>
        <a:p>
          <a:endParaRPr lang="en-US"/>
        </a:p>
      </dgm:t>
    </dgm:pt>
    <dgm:pt modelId="{81357D17-3022-4A9F-B648-7413B9176AED}">
      <dgm:prSet phldrT="[Text]"/>
      <dgm:spPr>
        <a:ln>
          <a:solidFill>
            <a:srgbClr val="FF0000">
              <a:alpha val="90000"/>
            </a:srgbClr>
          </a:solidFill>
        </a:ln>
      </dgm:spPr>
      <dgm:t>
        <a:bodyPr/>
        <a:lstStyle/>
        <a:p>
          <a:r>
            <a:rPr lang="en-US" dirty="0" smtClean="0"/>
            <a:t>২</a:t>
          </a:r>
          <a:endParaRPr lang="en-US" dirty="0"/>
        </a:p>
      </dgm:t>
    </dgm:pt>
    <dgm:pt modelId="{D49F9AA7-8AC7-48D5-80EC-9D15BD2BD9F2}" type="parTrans" cxnId="{2E8BE1C5-682C-45F8-A925-F15BD1FDE1C2}">
      <dgm:prSet/>
      <dgm:spPr/>
      <dgm:t>
        <a:bodyPr/>
        <a:lstStyle/>
        <a:p>
          <a:endParaRPr lang="en-US"/>
        </a:p>
      </dgm:t>
    </dgm:pt>
    <dgm:pt modelId="{3B75DCFF-7796-457A-83CB-E9511EF31E3F}" type="sibTrans" cxnId="{2E8BE1C5-682C-45F8-A925-F15BD1FDE1C2}">
      <dgm:prSet/>
      <dgm:spPr/>
      <dgm:t>
        <a:bodyPr/>
        <a:lstStyle/>
        <a:p>
          <a:endParaRPr lang="en-US"/>
        </a:p>
      </dgm:t>
    </dgm:pt>
    <dgm:pt modelId="{01451FED-6E3D-4D88-864C-3A29F8C80EC2}">
      <dgm:prSet phldrT="[Text]" custT="1"/>
      <dgm:spPr/>
      <dgm:t>
        <a:bodyPr/>
        <a:lstStyle/>
        <a:p>
          <a:r>
            <a:rPr lang="en-US" sz="3200" dirty="0" smtClean="0">
              <a:latin typeface="NikoshBAN" panose="02000000000000000000" pitchFamily="2" charset="0"/>
              <a:cs typeface="NikoshBAN" panose="02000000000000000000" pitchFamily="2" charset="0"/>
            </a:rPr>
            <a:t>আকার বা কাঠামোর ভিত্তিতে</a:t>
          </a:r>
          <a:endParaRPr lang="en-US" sz="3200" dirty="0">
            <a:latin typeface="NikoshBAN" panose="02000000000000000000" pitchFamily="2" charset="0"/>
            <a:cs typeface="NikoshBAN" panose="02000000000000000000" pitchFamily="2" charset="0"/>
          </a:endParaRPr>
        </a:p>
      </dgm:t>
    </dgm:pt>
    <dgm:pt modelId="{922E488D-9E26-4C49-A6D5-6A4F2DE38230}" type="parTrans" cxnId="{6DCF6674-8F1C-4A55-AAA7-5CDB7B837474}">
      <dgm:prSet/>
      <dgm:spPr/>
      <dgm:t>
        <a:bodyPr/>
        <a:lstStyle/>
        <a:p>
          <a:endParaRPr lang="en-US"/>
        </a:p>
      </dgm:t>
    </dgm:pt>
    <dgm:pt modelId="{3F27AC65-5274-4CFD-9168-46EC21A8ABD0}" type="sibTrans" cxnId="{6DCF6674-8F1C-4A55-AAA7-5CDB7B837474}">
      <dgm:prSet/>
      <dgm:spPr/>
      <dgm:t>
        <a:bodyPr/>
        <a:lstStyle/>
        <a:p>
          <a:endParaRPr lang="en-US"/>
        </a:p>
      </dgm:t>
    </dgm:pt>
    <dgm:pt modelId="{5CE27E49-21AE-4305-A9EA-5BB0B6DC375C}">
      <dgm:prSet phldrT="[Text]"/>
      <dgm:spPr>
        <a:ln>
          <a:solidFill>
            <a:srgbClr val="FF0000">
              <a:alpha val="90000"/>
            </a:srgbClr>
          </a:solidFill>
        </a:ln>
      </dgm:spPr>
      <dgm:t>
        <a:bodyPr/>
        <a:lstStyle/>
        <a:p>
          <a:r>
            <a:rPr lang="en-US" dirty="0" smtClean="0"/>
            <a:t>১</a:t>
          </a:r>
          <a:endParaRPr lang="en-US" dirty="0"/>
        </a:p>
      </dgm:t>
    </dgm:pt>
    <dgm:pt modelId="{800F6E81-76AA-4FB6-8908-81C2FDDDF176}" type="parTrans" cxnId="{9A9187A1-E862-40B7-AD19-F457B4A13BC6}">
      <dgm:prSet/>
      <dgm:spPr/>
      <dgm:t>
        <a:bodyPr/>
        <a:lstStyle/>
        <a:p>
          <a:endParaRPr lang="en-US"/>
        </a:p>
      </dgm:t>
    </dgm:pt>
    <dgm:pt modelId="{47E06CD3-C291-41F6-BB63-77AA6E257EAA}" type="sibTrans" cxnId="{9A9187A1-E862-40B7-AD19-F457B4A13BC6}">
      <dgm:prSet/>
      <dgm:spPr/>
      <dgm:t>
        <a:bodyPr/>
        <a:lstStyle/>
        <a:p>
          <a:endParaRPr lang="en-US"/>
        </a:p>
      </dgm:t>
    </dgm:pt>
    <dgm:pt modelId="{133D7E8C-D7B5-4BFD-BE8A-635144CDC74C}">
      <dgm:prSet phldrT="[Text]"/>
      <dgm:spPr>
        <a:ln>
          <a:solidFill>
            <a:srgbClr val="FF0000">
              <a:alpha val="90000"/>
            </a:srgbClr>
          </a:solidFill>
        </a:ln>
      </dgm:spPr>
      <dgm:t>
        <a:bodyPr/>
        <a:lstStyle/>
        <a:p>
          <a:r>
            <a:rPr lang="en-US" dirty="0" smtClean="0"/>
            <a:t>২</a:t>
          </a:r>
          <a:endParaRPr lang="en-US" dirty="0"/>
        </a:p>
      </dgm:t>
    </dgm:pt>
    <dgm:pt modelId="{43564F23-8A89-404C-93CF-0675E3B44FF0}" type="parTrans" cxnId="{D62668D8-4910-47BE-9A1A-7F8D90105038}">
      <dgm:prSet/>
      <dgm:spPr/>
      <dgm:t>
        <a:bodyPr/>
        <a:lstStyle/>
        <a:p>
          <a:endParaRPr lang="en-US"/>
        </a:p>
      </dgm:t>
    </dgm:pt>
    <dgm:pt modelId="{CD664CDE-50D3-4FEC-9A5B-C0691FAB5FD2}" type="sibTrans" cxnId="{D62668D8-4910-47BE-9A1A-7F8D90105038}">
      <dgm:prSet/>
      <dgm:spPr/>
      <dgm:t>
        <a:bodyPr/>
        <a:lstStyle/>
        <a:p>
          <a:endParaRPr lang="en-US"/>
        </a:p>
      </dgm:t>
    </dgm:pt>
    <dgm:pt modelId="{5184E0CA-C392-4997-B571-F86690E99F69}">
      <dgm:prSet phldrT="[Text]" custT="1"/>
      <dgm:spPr/>
      <dgm:t>
        <a:bodyPr/>
        <a:lstStyle/>
        <a:p>
          <a:r>
            <a:rPr lang="en-US" sz="3200" dirty="0" smtClean="0">
              <a:latin typeface="NikoshBAN" panose="02000000000000000000" pitchFamily="2" charset="0"/>
              <a:cs typeface="NikoshBAN" panose="02000000000000000000" pitchFamily="2" charset="0"/>
            </a:rPr>
            <a:t>বৈবাহিক সূত্রে</a:t>
          </a:r>
          <a:endParaRPr lang="en-US" sz="3200" dirty="0">
            <a:latin typeface="NikoshBAN" panose="02000000000000000000" pitchFamily="2" charset="0"/>
            <a:cs typeface="NikoshBAN" panose="02000000000000000000" pitchFamily="2" charset="0"/>
          </a:endParaRPr>
        </a:p>
      </dgm:t>
    </dgm:pt>
    <dgm:pt modelId="{B91FE03D-35ED-482B-A3FB-8F2B025F1C4C}" type="parTrans" cxnId="{72A3E7AF-6009-4E08-923F-83F45740256A}">
      <dgm:prSet/>
      <dgm:spPr/>
      <dgm:t>
        <a:bodyPr/>
        <a:lstStyle/>
        <a:p>
          <a:endParaRPr lang="en-US"/>
        </a:p>
      </dgm:t>
    </dgm:pt>
    <dgm:pt modelId="{6D43E064-356F-4140-81A7-3245EE798448}" type="sibTrans" cxnId="{72A3E7AF-6009-4E08-923F-83F45740256A}">
      <dgm:prSet/>
      <dgm:spPr/>
      <dgm:t>
        <a:bodyPr/>
        <a:lstStyle/>
        <a:p>
          <a:endParaRPr lang="en-US"/>
        </a:p>
      </dgm:t>
    </dgm:pt>
    <dgm:pt modelId="{ECB829E4-EB50-4B78-9FBE-2267271B2858}">
      <dgm:prSet phldrT="[Text]"/>
      <dgm:spPr>
        <a:ln>
          <a:solidFill>
            <a:srgbClr val="FF0000">
              <a:alpha val="90000"/>
            </a:srgbClr>
          </a:solidFill>
        </a:ln>
      </dgm:spPr>
      <dgm:t>
        <a:bodyPr/>
        <a:lstStyle/>
        <a:p>
          <a:r>
            <a:rPr lang="en-US" dirty="0" smtClean="0"/>
            <a:t>১</a:t>
          </a:r>
          <a:endParaRPr lang="en-US" dirty="0"/>
        </a:p>
      </dgm:t>
    </dgm:pt>
    <dgm:pt modelId="{E291D073-C1BA-4027-8129-3109CF5B0F77}" type="parTrans" cxnId="{8EA59A9B-869E-4B4E-AD45-6E0450062925}">
      <dgm:prSet/>
      <dgm:spPr/>
      <dgm:t>
        <a:bodyPr/>
        <a:lstStyle/>
        <a:p>
          <a:endParaRPr lang="en-US"/>
        </a:p>
      </dgm:t>
    </dgm:pt>
    <dgm:pt modelId="{C0B7ACBB-2348-4B6E-8318-4026C1765B04}" type="sibTrans" cxnId="{8EA59A9B-869E-4B4E-AD45-6E0450062925}">
      <dgm:prSet/>
      <dgm:spPr/>
      <dgm:t>
        <a:bodyPr/>
        <a:lstStyle/>
        <a:p>
          <a:endParaRPr lang="en-US"/>
        </a:p>
      </dgm:t>
    </dgm:pt>
    <dgm:pt modelId="{04E0F798-E321-46C1-8386-890202E81C87}">
      <dgm:prSet phldrT="[Text]"/>
      <dgm:spPr>
        <a:ln>
          <a:solidFill>
            <a:srgbClr val="FF0000">
              <a:alpha val="90000"/>
            </a:srgbClr>
          </a:solidFill>
        </a:ln>
      </dgm:spPr>
      <dgm:t>
        <a:bodyPr/>
        <a:lstStyle/>
        <a:p>
          <a:r>
            <a:rPr lang="en-US" dirty="0" smtClean="0"/>
            <a:t>২</a:t>
          </a:r>
          <a:endParaRPr lang="en-US" dirty="0"/>
        </a:p>
      </dgm:t>
    </dgm:pt>
    <dgm:pt modelId="{BD73C1D6-78A8-433E-987D-41EF885A0A00}" type="parTrans" cxnId="{EE5BF2A4-C809-4804-8343-21580E8FBD88}">
      <dgm:prSet/>
      <dgm:spPr/>
      <dgm:t>
        <a:bodyPr/>
        <a:lstStyle/>
        <a:p>
          <a:endParaRPr lang="en-US"/>
        </a:p>
      </dgm:t>
    </dgm:pt>
    <dgm:pt modelId="{382F6643-BD6F-4A91-BFC9-A24FD2654CB5}" type="sibTrans" cxnId="{EE5BF2A4-C809-4804-8343-21580E8FBD88}">
      <dgm:prSet/>
      <dgm:spPr/>
      <dgm:t>
        <a:bodyPr/>
        <a:lstStyle/>
        <a:p>
          <a:endParaRPr lang="en-US"/>
        </a:p>
      </dgm:t>
    </dgm:pt>
    <dgm:pt modelId="{99C6FE3D-81C5-4022-9B0A-97D1CEEABCF6}" type="pres">
      <dgm:prSet presAssocID="{1679592E-C87E-4DBF-A490-304C23561472}" presName="Name0" presStyleCnt="0">
        <dgm:presLayoutVars>
          <dgm:dir/>
          <dgm:animLvl val="lvl"/>
          <dgm:resizeHandles val="exact"/>
        </dgm:presLayoutVars>
      </dgm:prSet>
      <dgm:spPr/>
      <dgm:t>
        <a:bodyPr/>
        <a:lstStyle/>
        <a:p>
          <a:endParaRPr lang="en-US"/>
        </a:p>
      </dgm:t>
    </dgm:pt>
    <dgm:pt modelId="{52186829-42A6-4567-95F1-56BFE0B2963B}" type="pres">
      <dgm:prSet presAssocID="{67CA57ED-5AF0-482C-AC0B-4C3C36B55788}" presName="linNode" presStyleCnt="0"/>
      <dgm:spPr/>
    </dgm:pt>
    <dgm:pt modelId="{63F9AB73-1A38-4B8C-9029-53AF411689E7}" type="pres">
      <dgm:prSet presAssocID="{67CA57ED-5AF0-482C-AC0B-4C3C36B55788}" presName="parentText" presStyleLbl="node1" presStyleIdx="0" presStyleCnt="3" custScaleX="100000">
        <dgm:presLayoutVars>
          <dgm:chMax val="1"/>
          <dgm:bulletEnabled val="1"/>
        </dgm:presLayoutVars>
      </dgm:prSet>
      <dgm:spPr/>
      <dgm:t>
        <a:bodyPr/>
        <a:lstStyle/>
        <a:p>
          <a:endParaRPr lang="en-US"/>
        </a:p>
      </dgm:t>
    </dgm:pt>
    <dgm:pt modelId="{41C7555D-D058-4DF8-B8C2-C773682CD813}" type="pres">
      <dgm:prSet presAssocID="{67CA57ED-5AF0-482C-AC0B-4C3C36B55788}" presName="descendantText" presStyleLbl="alignAccFollowNode1" presStyleIdx="0" presStyleCnt="3">
        <dgm:presLayoutVars>
          <dgm:bulletEnabled val="1"/>
        </dgm:presLayoutVars>
      </dgm:prSet>
      <dgm:spPr/>
      <dgm:t>
        <a:bodyPr/>
        <a:lstStyle/>
        <a:p>
          <a:endParaRPr lang="en-US"/>
        </a:p>
      </dgm:t>
    </dgm:pt>
    <dgm:pt modelId="{6CB6DF97-D094-456B-BF35-A1A4620A8ED5}" type="pres">
      <dgm:prSet presAssocID="{860314D1-1EE2-46AB-9BCE-EC6F7F1CB307}" presName="sp" presStyleCnt="0"/>
      <dgm:spPr/>
    </dgm:pt>
    <dgm:pt modelId="{EE65E420-A568-40AB-98E0-DC5B3952E6A6}" type="pres">
      <dgm:prSet presAssocID="{01451FED-6E3D-4D88-864C-3A29F8C80EC2}" presName="linNode" presStyleCnt="0"/>
      <dgm:spPr/>
    </dgm:pt>
    <dgm:pt modelId="{B482F8BC-20DC-4314-B2B0-A948D18C547F}" type="pres">
      <dgm:prSet presAssocID="{01451FED-6E3D-4D88-864C-3A29F8C80EC2}" presName="parentText" presStyleLbl="node1" presStyleIdx="1" presStyleCnt="3">
        <dgm:presLayoutVars>
          <dgm:chMax val="1"/>
          <dgm:bulletEnabled val="1"/>
        </dgm:presLayoutVars>
      </dgm:prSet>
      <dgm:spPr/>
      <dgm:t>
        <a:bodyPr/>
        <a:lstStyle/>
        <a:p>
          <a:endParaRPr lang="en-US"/>
        </a:p>
      </dgm:t>
    </dgm:pt>
    <dgm:pt modelId="{FF17F44D-92C8-4E5E-9700-67B2E98AB9EE}" type="pres">
      <dgm:prSet presAssocID="{01451FED-6E3D-4D88-864C-3A29F8C80EC2}" presName="descendantText" presStyleLbl="alignAccFollowNode1" presStyleIdx="1" presStyleCnt="3">
        <dgm:presLayoutVars>
          <dgm:bulletEnabled val="1"/>
        </dgm:presLayoutVars>
      </dgm:prSet>
      <dgm:spPr/>
      <dgm:t>
        <a:bodyPr/>
        <a:lstStyle/>
        <a:p>
          <a:endParaRPr lang="en-US"/>
        </a:p>
      </dgm:t>
    </dgm:pt>
    <dgm:pt modelId="{618F4B70-C559-45F2-9D76-F524DDF8D60B}" type="pres">
      <dgm:prSet presAssocID="{3F27AC65-5274-4CFD-9168-46EC21A8ABD0}" presName="sp" presStyleCnt="0"/>
      <dgm:spPr/>
    </dgm:pt>
    <dgm:pt modelId="{95608D3F-BF61-475E-A3D2-2B4743C223A3}" type="pres">
      <dgm:prSet presAssocID="{5184E0CA-C392-4997-B571-F86690E99F69}" presName="linNode" presStyleCnt="0"/>
      <dgm:spPr/>
    </dgm:pt>
    <dgm:pt modelId="{3021F142-A861-435C-A65A-10E18E4F99CF}" type="pres">
      <dgm:prSet presAssocID="{5184E0CA-C392-4997-B571-F86690E99F69}" presName="parentText" presStyleLbl="node1" presStyleIdx="2" presStyleCnt="3">
        <dgm:presLayoutVars>
          <dgm:chMax val="1"/>
          <dgm:bulletEnabled val="1"/>
        </dgm:presLayoutVars>
      </dgm:prSet>
      <dgm:spPr/>
      <dgm:t>
        <a:bodyPr/>
        <a:lstStyle/>
        <a:p>
          <a:endParaRPr lang="en-US"/>
        </a:p>
      </dgm:t>
    </dgm:pt>
    <dgm:pt modelId="{2262D54A-B04B-4672-8AB7-A812DEAB96E1}" type="pres">
      <dgm:prSet presAssocID="{5184E0CA-C392-4997-B571-F86690E99F69}" presName="descendantText" presStyleLbl="alignAccFollowNode1" presStyleIdx="2" presStyleCnt="3">
        <dgm:presLayoutVars>
          <dgm:bulletEnabled val="1"/>
        </dgm:presLayoutVars>
      </dgm:prSet>
      <dgm:spPr/>
      <dgm:t>
        <a:bodyPr/>
        <a:lstStyle/>
        <a:p>
          <a:endParaRPr lang="en-US"/>
        </a:p>
      </dgm:t>
    </dgm:pt>
  </dgm:ptLst>
  <dgm:cxnLst>
    <dgm:cxn modelId="{3D7C350E-89FF-47E0-B4FF-B07495E266CE}" type="presOf" srcId="{04E0F798-E321-46C1-8386-890202E81C87}" destId="{2262D54A-B04B-4672-8AB7-A812DEAB96E1}" srcOrd="0" destOrd="1" presId="urn:microsoft.com/office/officeart/2005/8/layout/vList5"/>
    <dgm:cxn modelId="{82A3BAA4-F846-4F15-B8DD-9A54359A16F9}" type="presOf" srcId="{01451FED-6E3D-4D88-864C-3A29F8C80EC2}" destId="{B482F8BC-20DC-4314-B2B0-A948D18C547F}" srcOrd="0" destOrd="0" presId="urn:microsoft.com/office/officeart/2005/8/layout/vList5"/>
    <dgm:cxn modelId="{680D535E-141C-47F8-9DC4-C1298EAE7164}" type="presOf" srcId="{133D7E8C-D7B5-4BFD-BE8A-635144CDC74C}" destId="{FF17F44D-92C8-4E5E-9700-67B2E98AB9EE}" srcOrd="0" destOrd="1" presId="urn:microsoft.com/office/officeart/2005/8/layout/vList5"/>
    <dgm:cxn modelId="{72A3E7AF-6009-4E08-923F-83F45740256A}" srcId="{1679592E-C87E-4DBF-A490-304C23561472}" destId="{5184E0CA-C392-4997-B571-F86690E99F69}" srcOrd="2" destOrd="0" parTransId="{B91FE03D-35ED-482B-A3FB-8F2B025F1C4C}" sibTransId="{6D43E064-356F-4140-81A7-3245EE798448}"/>
    <dgm:cxn modelId="{62CC7326-2008-41E0-B3BF-5EB90BC1FDA5}" type="presOf" srcId="{ECB829E4-EB50-4B78-9FBE-2267271B2858}" destId="{2262D54A-B04B-4672-8AB7-A812DEAB96E1}" srcOrd="0" destOrd="0" presId="urn:microsoft.com/office/officeart/2005/8/layout/vList5"/>
    <dgm:cxn modelId="{9A9187A1-E862-40B7-AD19-F457B4A13BC6}" srcId="{01451FED-6E3D-4D88-864C-3A29F8C80EC2}" destId="{5CE27E49-21AE-4305-A9EA-5BB0B6DC375C}" srcOrd="0" destOrd="0" parTransId="{800F6E81-76AA-4FB6-8908-81C2FDDDF176}" sibTransId="{47E06CD3-C291-41F6-BB63-77AA6E257EAA}"/>
    <dgm:cxn modelId="{8EA59A9B-869E-4B4E-AD45-6E0450062925}" srcId="{5184E0CA-C392-4997-B571-F86690E99F69}" destId="{ECB829E4-EB50-4B78-9FBE-2267271B2858}" srcOrd="0" destOrd="0" parTransId="{E291D073-C1BA-4027-8129-3109CF5B0F77}" sibTransId="{C0B7ACBB-2348-4B6E-8318-4026C1765B04}"/>
    <dgm:cxn modelId="{618461A1-8A4A-4F26-86B1-A8334E3CD698}" type="presOf" srcId="{81357D17-3022-4A9F-B648-7413B9176AED}" destId="{41C7555D-D058-4DF8-B8C2-C773682CD813}" srcOrd="0" destOrd="1" presId="urn:microsoft.com/office/officeart/2005/8/layout/vList5"/>
    <dgm:cxn modelId="{2E8BE1C5-682C-45F8-A925-F15BD1FDE1C2}" srcId="{67CA57ED-5AF0-482C-AC0B-4C3C36B55788}" destId="{81357D17-3022-4A9F-B648-7413B9176AED}" srcOrd="1" destOrd="0" parTransId="{D49F9AA7-8AC7-48D5-80EC-9D15BD2BD9F2}" sibTransId="{3B75DCFF-7796-457A-83CB-E9511EF31E3F}"/>
    <dgm:cxn modelId="{C07F7A04-0AA0-486D-A6A5-2A1ED0E02A79}" type="presOf" srcId="{5C983CF3-2BE1-4A84-BE1F-80E7B939FB25}" destId="{41C7555D-D058-4DF8-B8C2-C773682CD813}" srcOrd="0" destOrd="0" presId="urn:microsoft.com/office/officeart/2005/8/layout/vList5"/>
    <dgm:cxn modelId="{B82BBF79-2798-41E7-9F19-B76CACC2425E}" type="presOf" srcId="{5184E0CA-C392-4997-B571-F86690E99F69}" destId="{3021F142-A861-435C-A65A-10E18E4F99CF}" srcOrd="0" destOrd="0" presId="urn:microsoft.com/office/officeart/2005/8/layout/vList5"/>
    <dgm:cxn modelId="{196CC799-D7FF-41D9-8A42-2501D3019C0D}" srcId="{1679592E-C87E-4DBF-A490-304C23561472}" destId="{67CA57ED-5AF0-482C-AC0B-4C3C36B55788}" srcOrd="0" destOrd="0" parTransId="{47B1FEBD-4C02-4897-9BE7-68B052B56DA2}" sibTransId="{860314D1-1EE2-46AB-9BCE-EC6F7F1CB307}"/>
    <dgm:cxn modelId="{EE5BF2A4-C809-4804-8343-21580E8FBD88}" srcId="{5184E0CA-C392-4997-B571-F86690E99F69}" destId="{04E0F798-E321-46C1-8386-890202E81C87}" srcOrd="1" destOrd="0" parTransId="{BD73C1D6-78A8-433E-987D-41EF885A0A00}" sibTransId="{382F6643-BD6F-4A91-BFC9-A24FD2654CB5}"/>
    <dgm:cxn modelId="{975EA2C8-41D2-453F-8877-76344CB67C89}" type="presOf" srcId="{5CE27E49-21AE-4305-A9EA-5BB0B6DC375C}" destId="{FF17F44D-92C8-4E5E-9700-67B2E98AB9EE}" srcOrd="0" destOrd="0" presId="urn:microsoft.com/office/officeart/2005/8/layout/vList5"/>
    <dgm:cxn modelId="{5A5F5141-3176-471C-9AC7-9B582768F113}" type="presOf" srcId="{67CA57ED-5AF0-482C-AC0B-4C3C36B55788}" destId="{63F9AB73-1A38-4B8C-9029-53AF411689E7}" srcOrd="0" destOrd="0" presId="urn:microsoft.com/office/officeart/2005/8/layout/vList5"/>
    <dgm:cxn modelId="{6F710FCC-2FE0-4A3D-971D-995C08F9284B}" type="presOf" srcId="{1679592E-C87E-4DBF-A490-304C23561472}" destId="{99C6FE3D-81C5-4022-9B0A-97D1CEEABCF6}" srcOrd="0" destOrd="0" presId="urn:microsoft.com/office/officeart/2005/8/layout/vList5"/>
    <dgm:cxn modelId="{D62668D8-4910-47BE-9A1A-7F8D90105038}" srcId="{01451FED-6E3D-4D88-864C-3A29F8C80EC2}" destId="{133D7E8C-D7B5-4BFD-BE8A-635144CDC74C}" srcOrd="1" destOrd="0" parTransId="{43564F23-8A89-404C-93CF-0675E3B44FF0}" sibTransId="{CD664CDE-50D3-4FEC-9A5B-C0691FAB5FD2}"/>
    <dgm:cxn modelId="{6DCF6674-8F1C-4A55-AAA7-5CDB7B837474}" srcId="{1679592E-C87E-4DBF-A490-304C23561472}" destId="{01451FED-6E3D-4D88-864C-3A29F8C80EC2}" srcOrd="1" destOrd="0" parTransId="{922E488D-9E26-4C49-A6D5-6A4F2DE38230}" sibTransId="{3F27AC65-5274-4CFD-9168-46EC21A8ABD0}"/>
    <dgm:cxn modelId="{0EC4BCAF-47E2-4386-AB3A-1CCD9CAA4B1F}" srcId="{67CA57ED-5AF0-482C-AC0B-4C3C36B55788}" destId="{5C983CF3-2BE1-4A84-BE1F-80E7B939FB25}" srcOrd="0" destOrd="0" parTransId="{6826B244-2B4F-4BAD-B69A-10BD59F8DE1F}" sibTransId="{6A417884-81A7-41F1-8181-6CCC2D7B18D2}"/>
    <dgm:cxn modelId="{DA888C16-7EE6-45F4-A654-6607A69223DA}" type="presParOf" srcId="{99C6FE3D-81C5-4022-9B0A-97D1CEEABCF6}" destId="{52186829-42A6-4567-95F1-56BFE0B2963B}" srcOrd="0" destOrd="0" presId="urn:microsoft.com/office/officeart/2005/8/layout/vList5"/>
    <dgm:cxn modelId="{3B3F5A33-B1CE-4E00-9F79-94D0F3D8DEF6}" type="presParOf" srcId="{52186829-42A6-4567-95F1-56BFE0B2963B}" destId="{63F9AB73-1A38-4B8C-9029-53AF411689E7}" srcOrd="0" destOrd="0" presId="urn:microsoft.com/office/officeart/2005/8/layout/vList5"/>
    <dgm:cxn modelId="{AAC7FD95-F535-40B1-B9E7-31307EDCBE34}" type="presParOf" srcId="{52186829-42A6-4567-95F1-56BFE0B2963B}" destId="{41C7555D-D058-4DF8-B8C2-C773682CD813}" srcOrd="1" destOrd="0" presId="urn:microsoft.com/office/officeart/2005/8/layout/vList5"/>
    <dgm:cxn modelId="{63FA5C47-465A-4A32-A39F-0E5C22BF6954}" type="presParOf" srcId="{99C6FE3D-81C5-4022-9B0A-97D1CEEABCF6}" destId="{6CB6DF97-D094-456B-BF35-A1A4620A8ED5}" srcOrd="1" destOrd="0" presId="urn:microsoft.com/office/officeart/2005/8/layout/vList5"/>
    <dgm:cxn modelId="{7DEA9150-0235-4E25-A8E9-80B351C9B2E2}" type="presParOf" srcId="{99C6FE3D-81C5-4022-9B0A-97D1CEEABCF6}" destId="{EE65E420-A568-40AB-98E0-DC5B3952E6A6}" srcOrd="2" destOrd="0" presId="urn:microsoft.com/office/officeart/2005/8/layout/vList5"/>
    <dgm:cxn modelId="{D8845E98-748D-4605-9F2E-2880D16640EF}" type="presParOf" srcId="{EE65E420-A568-40AB-98E0-DC5B3952E6A6}" destId="{B482F8BC-20DC-4314-B2B0-A948D18C547F}" srcOrd="0" destOrd="0" presId="urn:microsoft.com/office/officeart/2005/8/layout/vList5"/>
    <dgm:cxn modelId="{7B727992-EACB-482E-8183-039FA03A9C9D}" type="presParOf" srcId="{EE65E420-A568-40AB-98E0-DC5B3952E6A6}" destId="{FF17F44D-92C8-4E5E-9700-67B2E98AB9EE}" srcOrd="1" destOrd="0" presId="urn:microsoft.com/office/officeart/2005/8/layout/vList5"/>
    <dgm:cxn modelId="{DF6D2295-FCE1-4011-A81A-11A286740A70}" type="presParOf" srcId="{99C6FE3D-81C5-4022-9B0A-97D1CEEABCF6}" destId="{618F4B70-C559-45F2-9D76-F524DDF8D60B}" srcOrd="3" destOrd="0" presId="urn:microsoft.com/office/officeart/2005/8/layout/vList5"/>
    <dgm:cxn modelId="{94C93FEF-1A72-417A-A674-32F54B4CF783}" type="presParOf" srcId="{99C6FE3D-81C5-4022-9B0A-97D1CEEABCF6}" destId="{95608D3F-BF61-475E-A3D2-2B4743C223A3}" srcOrd="4" destOrd="0" presId="urn:microsoft.com/office/officeart/2005/8/layout/vList5"/>
    <dgm:cxn modelId="{4A3A4B64-739C-4E7F-9DCC-388A071FC116}" type="presParOf" srcId="{95608D3F-BF61-475E-A3D2-2B4743C223A3}" destId="{3021F142-A861-435C-A65A-10E18E4F99CF}" srcOrd="0" destOrd="0" presId="urn:microsoft.com/office/officeart/2005/8/layout/vList5"/>
    <dgm:cxn modelId="{B82C3FEE-4F39-4FFB-9A11-EA8EC7747071}" type="presParOf" srcId="{95608D3F-BF61-475E-A3D2-2B4743C223A3}" destId="{2262D54A-B04B-4672-8AB7-A812DEAB96E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251541-7135-49A7-8D03-55BA555AB844}"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206911D5-D20B-4064-BA69-D1A600112028}">
      <dgm:prSet phldrT="[Text]" custT="1"/>
      <dgm:spPr/>
      <dgm:t>
        <a:bodyPr/>
        <a:lstStyle/>
        <a:p>
          <a:r>
            <a:rPr lang="en-US" sz="2800" dirty="0" smtClean="0">
              <a:solidFill>
                <a:schemeClr val="tx1"/>
              </a:solidFill>
              <a:latin typeface="NikoshBAN" panose="02000000000000000000" pitchFamily="2" charset="0"/>
              <a:cs typeface="NikoshBAN" panose="02000000000000000000" pitchFamily="2" charset="0"/>
            </a:rPr>
            <a:t>পরিবার</a:t>
          </a:r>
          <a:endParaRPr lang="en-US" sz="2800" dirty="0">
            <a:solidFill>
              <a:schemeClr val="tx1"/>
            </a:solidFill>
            <a:latin typeface="NikoshBAN" panose="02000000000000000000" pitchFamily="2" charset="0"/>
            <a:cs typeface="NikoshBAN" panose="02000000000000000000" pitchFamily="2" charset="0"/>
          </a:endParaRPr>
        </a:p>
      </dgm:t>
    </dgm:pt>
    <dgm:pt modelId="{138AF203-E6D8-4CAB-9176-AE31A526E590}" type="parTrans" cxnId="{0A41DBD7-501D-4D79-ADBE-30511A840223}">
      <dgm:prSet/>
      <dgm:spPr/>
      <dgm:t>
        <a:bodyPr/>
        <a:lstStyle/>
        <a:p>
          <a:endParaRPr lang="en-US"/>
        </a:p>
      </dgm:t>
    </dgm:pt>
    <dgm:pt modelId="{AFBB8102-4136-4865-B1B4-97F225DD9612}" type="sibTrans" cxnId="{0A41DBD7-501D-4D79-ADBE-30511A840223}">
      <dgm:prSet/>
      <dgm:spPr/>
      <dgm:t>
        <a:bodyPr/>
        <a:lstStyle/>
        <a:p>
          <a:endParaRPr lang="en-US"/>
        </a:p>
      </dgm:t>
    </dgm:pt>
    <dgm:pt modelId="{B51FD7C0-2488-4C94-9E3E-C8E88FBCAAEA}">
      <dgm:prSet phldrT="[Text]" custT="1"/>
      <dgm:spPr/>
      <dgm:t>
        <a:bodyPr/>
        <a:lstStyle/>
        <a:p>
          <a:r>
            <a:rPr lang="en-US" sz="2800" dirty="0" smtClean="0">
              <a:solidFill>
                <a:schemeClr val="tx1"/>
              </a:solidFill>
              <a:latin typeface="NikoshBAN" panose="02000000000000000000" pitchFamily="2" charset="0"/>
              <a:cs typeface="NikoshBAN" panose="02000000000000000000" pitchFamily="2" charset="0"/>
            </a:rPr>
            <a:t>জৈবিক কাজ</a:t>
          </a:r>
          <a:endParaRPr lang="en-US" sz="2800" dirty="0">
            <a:solidFill>
              <a:schemeClr val="tx1"/>
            </a:solidFill>
            <a:latin typeface="NikoshBAN" panose="02000000000000000000" pitchFamily="2" charset="0"/>
            <a:cs typeface="NikoshBAN" panose="02000000000000000000" pitchFamily="2" charset="0"/>
          </a:endParaRPr>
        </a:p>
      </dgm:t>
    </dgm:pt>
    <dgm:pt modelId="{2B0B312F-BC9D-4067-8388-256966ED88A2}" type="parTrans" cxnId="{A1CA5084-B276-424F-AE9C-303A7381B460}">
      <dgm:prSet/>
      <dgm:spPr/>
      <dgm:t>
        <a:bodyPr/>
        <a:lstStyle/>
        <a:p>
          <a:endParaRPr lang="en-US"/>
        </a:p>
      </dgm:t>
    </dgm:pt>
    <dgm:pt modelId="{CE76DA4A-8EDC-4F2B-AA7B-B7098D972056}" type="sibTrans" cxnId="{A1CA5084-B276-424F-AE9C-303A7381B460}">
      <dgm:prSet/>
      <dgm:spPr/>
      <dgm:t>
        <a:bodyPr/>
        <a:lstStyle/>
        <a:p>
          <a:endParaRPr lang="en-US"/>
        </a:p>
      </dgm:t>
    </dgm:pt>
    <dgm:pt modelId="{9172371B-16C7-4495-849B-44FF60D62B0E}">
      <dgm:prSet phldrT="[Text]"/>
      <dgm:spPr/>
      <dgm:t>
        <a:bodyPr/>
        <a:lstStyle/>
        <a:p>
          <a:r>
            <a:rPr lang="en-US" dirty="0" smtClean="0">
              <a:solidFill>
                <a:schemeClr val="tx1"/>
              </a:solidFill>
            </a:rPr>
            <a:t>শিক্ষামুলক কাজ</a:t>
          </a:r>
          <a:endParaRPr lang="en-US" dirty="0">
            <a:solidFill>
              <a:schemeClr val="tx1"/>
            </a:solidFill>
          </a:endParaRPr>
        </a:p>
      </dgm:t>
    </dgm:pt>
    <dgm:pt modelId="{E9F05679-E625-4E83-922C-C4AC12450816}" type="parTrans" cxnId="{966AA0A9-AF42-4BFA-BB3C-1E1D1FBE6653}">
      <dgm:prSet/>
      <dgm:spPr/>
      <dgm:t>
        <a:bodyPr/>
        <a:lstStyle/>
        <a:p>
          <a:endParaRPr lang="en-US"/>
        </a:p>
      </dgm:t>
    </dgm:pt>
    <dgm:pt modelId="{3DFAD973-F7D4-4CB2-9B5D-354F96A0556F}" type="sibTrans" cxnId="{966AA0A9-AF42-4BFA-BB3C-1E1D1FBE6653}">
      <dgm:prSet/>
      <dgm:spPr/>
      <dgm:t>
        <a:bodyPr/>
        <a:lstStyle/>
        <a:p>
          <a:endParaRPr lang="en-US"/>
        </a:p>
      </dgm:t>
    </dgm:pt>
    <dgm:pt modelId="{2E1223D5-D4AC-49F6-844C-64D9987F33E1}">
      <dgm:prSet phldrT="[Text]" custT="1"/>
      <dgm:spPr/>
      <dgm:t>
        <a:bodyPr/>
        <a:lstStyle/>
        <a:p>
          <a:r>
            <a:rPr lang="en-US" sz="2800" dirty="0" smtClean="0">
              <a:solidFill>
                <a:schemeClr val="tx1"/>
              </a:solidFill>
              <a:latin typeface="NikoshBAN" panose="02000000000000000000" pitchFamily="2" charset="0"/>
              <a:cs typeface="NikoshBAN" panose="02000000000000000000" pitchFamily="2" charset="0"/>
            </a:rPr>
            <a:t>অর্থনৈতিক কাজ</a:t>
          </a:r>
          <a:endParaRPr lang="en-US" sz="2800" dirty="0">
            <a:solidFill>
              <a:schemeClr val="tx1"/>
            </a:solidFill>
            <a:latin typeface="NikoshBAN" panose="02000000000000000000" pitchFamily="2" charset="0"/>
            <a:cs typeface="NikoshBAN" panose="02000000000000000000" pitchFamily="2" charset="0"/>
          </a:endParaRPr>
        </a:p>
      </dgm:t>
    </dgm:pt>
    <dgm:pt modelId="{88BBB495-B907-4430-98C1-72138F13BDB9}" type="parTrans" cxnId="{B5CA420D-1EAA-4FA0-AE04-97E8D3BFAE10}">
      <dgm:prSet/>
      <dgm:spPr/>
      <dgm:t>
        <a:bodyPr/>
        <a:lstStyle/>
        <a:p>
          <a:endParaRPr lang="en-US"/>
        </a:p>
      </dgm:t>
    </dgm:pt>
    <dgm:pt modelId="{D7117242-67B3-446C-8F6A-6FC6A0913106}" type="sibTrans" cxnId="{B5CA420D-1EAA-4FA0-AE04-97E8D3BFAE10}">
      <dgm:prSet/>
      <dgm:spPr/>
      <dgm:t>
        <a:bodyPr/>
        <a:lstStyle/>
        <a:p>
          <a:endParaRPr lang="en-US"/>
        </a:p>
      </dgm:t>
    </dgm:pt>
    <dgm:pt modelId="{6BB0C0DA-9B42-48DB-879D-3E6394DA71A9}">
      <dgm:prSet phldrT="[Text]" custT="1"/>
      <dgm:spPr/>
      <dgm:t>
        <a:bodyPr/>
        <a:lstStyle/>
        <a:p>
          <a:r>
            <a:rPr lang="en-US" sz="2800" dirty="0" smtClean="0">
              <a:solidFill>
                <a:schemeClr val="tx1"/>
              </a:solidFill>
              <a:latin typeface="NikoshBAN" panose="02000000000000000000" pitchFamily="2" charset="0"/>
              <a:cs typeface="NikoshBAN" panose="02000000000000000000" pitchFamily="2" charset="0"/>
            </a:rPr>
            <a:t>রাজনৈতিক কাজ</a:t>
          </a:r>
          <a:endParaRPr lang="en-US" sz="2800" dirty="0">
            <a:solidFill>
              <a:schemeClr val="tx1"/>
            </a:solidFill>
            <a:latin typeface="NikoshBAN" panose="02000000000000000000" pitchFamily="2" charset="0"/>
            <a:cs typeface="NikoshBAN" panose="02000000000000000000" pitchFamily="2" charset="0"/>
          </a:endParaRPr>
        </a:p>
      </dgm:t>
    </dgm:pt>
    <dgm:pt modelId="{D16F2DAD-95E9-4F84-8F1B-DDD8F606F363}" type="parTrans" cxnId="{14C2B697-A650-43D3-BFF3-BB6A1F92BF76}">
      <dgm:prSet/>
      <dgm:spPr/>
      <dgm:t>
        <a:bodyPr/>
        <a:lstStyle/>
        <a:p>
          <a:endParaRPr lang="en-US"/>
        </a:p>
      </dgm:t>
    </dgm:pt>
    <dgm:pt modelId="{5DC013A2-89E2-467A-B21A-6D4E5006556C}" type="sibTrans" cxnId="{14C2B697-A650-43D3-BFF3-BB6A1F92BF76}">
      <dgm:prSet/>
      <dgm:spPr/>
      <dgm:t>
        <a:bodyPr/>
        <a:lstStyle/>
        <a:p>
          <a:endParaRPr lang="en-US"/>
        </a:p>
      </dgm:t>
    </dgm:pt>
    <dgm:pt modelId="{B29C053C-9612-45FD-9C40-6E988BB846AF}">
      <dgm:prSet phldrT="[Text]"/>
      <dgm:spPr/>
      <dgm:t>
        <a:bodyPr/>
        <a:lstStyle/>
        <a:p>
          <a:r>
            <a:rPr lang="en-US" dirty="0" smtClean="0">
              <a:solidFill>
                <a:schemeClr val="tx1"/>
              </a:solidFill>
              <a:latin typeface="NikoshBAN" panose="02000000000000000000" pitchFamily="2" charset="0"/>
              <a:cs typeface="NikoshBAN" panose="02000000000000000000" pitchFamily="2" charset="0"/>
            </a:rPr>
            <a:t>মনস্তাত্ত্বিক কাজ</a:t>
          </a:r>
          <a:endParaRPr lang="en-US" dirty="0">
            <a:solidFill>
              <a:schemeClr val="tx1"/>
            </a:solidFill>
            <a:latin typeface="NikoshBAN" panose="02000000000000000000" pitchFamily="2" charset="0"/>
            <a:cs typeface="NikoshBAN" panose="02000000000000000000" pitchFamily="2" charset="0"/>
          </a:endParaRPr>
        </a:p>
      </dgm:t>
    </dgm:pt>
    <dgm:pt modelId="{E8B4FE68-4B3E-413C-8FE8-66A69E93C08A}" type="parTrans" cxnId="{3F54C3C6-C149-4C69-ADFF-B93952269D79}">
      <dgm:prSet/>
      <dgm:spPr/>
      <dgm:t>
        <a:bodyPr/>
        <a:lstStyle/>
        <a:p>
          <a:endParaRPr lang="en-US"/>
        </a:p>
      </dgm:t>
    </dgm:pt>
    <dgm:pt modelId="{BE8AAD53-572C-4723-A9FA-4DECCA35A091}" type="sibTrans" cxnId="{3F54C3C6-C149-4C69-ADFF-B93952269D79}">
      <dgm:prSet/>
      <dgm:spPr/>
      <dgm:t>
        <a:bodyPr/>
        <a:lstStyle/>
        <a:p>
          <a:endParaRPr lang="en-US"/>
        </a:p>
      </dgm:t>
    </dgm:pt>
    <dgm:pt modelId="{89474EDF-49E4-4584-8F00-7D599C6476C7}">
      <dgm:prSet phldrT="[Text]" custT="1"/>
      <dgm:spPr/>
      <dgm:t>
        <a:bodyPr/>
        <a:lstStyle/>
        <a:p>
          <a:r>
            <a:rPr lang="en-US" sz="2800" dirty="0" smtClean="0">
              <a:solidFill>
                <a:schemeClr val="tx1"/>
              </a:solidFill>
              <a:latin typeface="NikoshBAN" panose="02000000000000000000" pitchFamily="2" charset="0"/>
              <a:cs typeface="NikoshBAN" panose="02000000000000000000" pitchFamily="2" charset="0"/>
            </a:rPr>
            <a:t>বিনোদনমুলক কাজ</a:t>
          </a:r>
          <a:endParaRPr lang="en-US" sz="2800" dirty="0">
            <a:solidFill>
              <a:schemeClr val="tx1"/>
            </a:solidFill>
            <a:latin typeface="NikoshBAN" panose="02000000000000000000" pitchFamily="2" charset="0"/>
            <a:cs typeface="NikoshBAN" panose="02000000000000000000" pitchFamily="2" charset="0"/>
          </a:endParaRPr>
        </a:p>
      </dgm:t>
    </dgm:pt>
    <dgm:pt modelId="{0243D064-B8D4-4060-BF21-AB899035BF96}" type="parTrans" cxnId="{9738326D-A95B-4242-8A42-9DD2CB5316B0}">
      <dgm:prSet/>
      <dgm:spPr/>
      <dgm:t>
        <a:bodyPr/>
        <a:lstStyle/>
        <a:p>
          <a:endParaRPr lang="en-US"/>
        </a:p>
      </dgm:t>
    </dgm:pt>
    <dgm:pt modelId="{D6FA77CB-0105-461F-BD1A-A3841A499A0E}" type="sibTrans" cxnId="{9738326D-A95B-4242-8A42-9DD2CB5316B0}">
      <dgm:prSet/>
      <dgm:spPr/>
      <dgm:t>
        <a:bodyPr/>
        <a:lstStyle/>
        <a:p>
          <a:endParaRPr lang="en-US"/>
        </a:p>
      </dgm:t>
    </dgm:pt>
    <dgm:pt modelId="{C2BA5929-AA33-4CB5-B3C5-DDF00E4813F2}" type="pres">
      <dgm:prSet presAssocID="{A2251541-7135-49A7-8D03-55BA555AB844}" presName="Name0" presStyleCnt="0">
        <dgm:presLayoutVars>
          <dgm:chMax val="1"/>
          <dgm:chPref val="1"/>
          <dgm:dir/>
          <dgm:animOne val="branch"/>
          <dgm:animLvl val="lvl"/>
        </dgm:presLayoutVars>
      </dgm:prSet>
      <dgm:spPr/>
      <dgm:t>
        <a:bodyPr/>
        <a:lstStyle/>
        <a:p>
          <a:endParaRPr lang="en-US"/>
        </a:p>
      </dgm:t>
    </dgm:pt>
    <dgm:pt modelId="{59715686-77CE-4545-B4F0-44BF168F4971}" type="pres">
      <dgm:prSet presAssocID="{206911D5-D20B-4064-BA69-D1A600112028}" presName="Parent" presStyleLbl="node0" presStyleIdx="0" presStyleCnt="1" custScaleX="122868" custScaleY="114183" custLinFactNeighborX="12" custLinFactNeighborY="-2418">
        <dgm:presLayoutVars>
          <dgm:chMax val="6"/>
          <dgm:chPref val="6"/>
        </dgm:presLayoutVars>
      </dgm:prSet>
      <dgm:spPr/>
      <dgm:t>
        <a:bodyPr/>
        <a:lstStyle/>
        <a:p>
          <a:endParaRPr lang="en-US"/>
        </a:p>
      </dgm:t>
    </dgm:pt>
    <dgm:pt modelId="{1F4B16A2-223E-49A7-A40F-1CD79CE51F74}" type="pres">
      <dgm:prSet presAssocID="{B51FD7C0-2488-4C94-9E3E-C8E88FBCAAEA}" presName="Accent1" presStyleCnt="0"/>
      <dgm:spPr/>
    </dgm:pt>
    <dgm:pt modelId="{10FA7B76-5C69-4380-B83E-1092D343CDC8}" type="pres">
      <dgm:prSet presAssocID="{B51FD7C0-2488-4C94-9E3E-C8E88FBCAAEA}" presName="Accent" presStyleLbl="bgShp" presStyleIdx="0" presStyleCnt="6"/>
      <dgm:spPr/>
    </dgm:pt>
    <dgm:pt modelId="{8F486023-4580-4A49-A11E-DD9520DC56DB}" type="pres">
      <dgm:prSet presAssocID="{B51FD7C0-2488-4C94-9E3E-C8E88FBCAAEA}" presName="Child1" presStyleLbl="node1" presStyleIdx="0" presStyleCnt="6" custScaleX="126044" custScaleY="77679">
        <dgm:presLayoutVars>
          <dgm:chMax val="0"/>
          <dgm:chPref val="0"/>
          <dgm:bulletEnabled val="1"/>
        </dgm:presLayoutVars>
      </dgm:prSet>
      <dgm:spPr/>
      <dgm:t>
        <a:bodyPr/>
        <a:lstStyle/>
        <a:p>
          <a:endParaRPr lang="en-US"/>
        </a:p>
      </dgm:t>
    </dgm:pt>
    <dgm:pt modelId="{7304B4FA-CDC6-4B0C-BAEC-EABB5045C840}" type="pres">
      <dgm:prSet presAssocID="{9172371B-16C7-4495-849B-44FF60D62B0E}" presName="Accent2" presStyleCnt="0"/>
      <dgm:spPr/>
    </dgm:pt>
    <dgm:pt modelId="{42971309-86C9-4567-AC44-875AA7A02693}" type="pres">
      <dgm:prSet presAssocID="{9172371B-16C7-4495-849B-44FF60D62B0E}" presName="Accent" presStyleLbl="bgShp" presStyleIdx="1" presStyleCnt="6"/>
      <dgm:spPr/>
    </dgm:pt>
    <dgm:pt modelId="{81447301-9A4E-4BFA-9292-5ABA1113B46C}" type="pres">
      <dgm:prSet presAssocID="{9172371B-16C7-4495-849B-44FF60D62B0E}" presName="Child2" presStyleLbl="node1" presStyleIdx="1" presStyleCnt="6" custScaleX="141020" custScaleY="101380" custLinFactNeighborX="22529" custLinFactNeighborY="-4985">
        <dgm:presLayoutVars>
          <dgm:chMax val="0"/>
          <dgm:chPref val="0"/>
          <dgm:bulletEnabled val="1"/>
        </dgm:presLayoutVars>
      </dgm:prSet>
      <dgm:spPr/>
      <dgm:t>
        <a:bodyPr/>
        <a:lstStyle/>
        <a:p>
          <a:endParaRPr lang="en-US"/>
        </a:p>
      </dgm:t>
    </dgm:pt>
    <dgm:pt modelId="{05BB8B7E-8F80-4B92-858C-F5BAC9EE2176}" type="pres">
      <dgm:prSet presAssocID="{2E1223D5-D4AC-49F6-844C-64D9987F33E1}" presName="Accent3" presStyleCnt="0"/>
      <dgm:spPr/>
    </dgm:pt>
    <dgm:pt modelId="{7F359FA9-A298-45F4-AF3C-FFCD50385D6C}" type="pres">
      <dgm:prSet presAssocID="{2E1223D5-D4AC-49F6-844C-64D9987F33E1}" presName="Accent" presStyleLbl="bgShp" presStyleIdx="2" presStyleCnt="6" custLinFactNeighborX="7433" custLinFactNeighborY="-3451"/>
      <dgm:spPr/>
    </dgm:pt>
    <dgm:pt modelId="{35580E2A-EEC1-4EE8-995B-82857DADB878}" type="pres">
      <dgm:prSet presAssocID="{2E1223D5-D4AC-49F6-844C-64D9987F33E1}" presName="Child3" presStyleLbl="node1" presStyleIdx="2" presStyleCnt="6" custScaleX="146072" custScaleY="125028" custLinFactNeighborX="28629" custLinFactNeighborY="5184">
        <dgm:presLayoutVars>
          <dgm:chMax val="0"/>
          <dgm:chPref val="0"/>
          <dgm:bulletEnabled val="1"/>
        </dgm:presLayoutVars>
      </dgm:prSet>
      <dgm:spPr/>
      <dgm:t>
        <a:bodyPr/>
        <a:lstStyle/>
        <a:p>
          <a:endParaRPr lang="en-US"/>
        </a:p>
      </dgm:t>
    </dgm:pt>
    <dgm:pt modelId="{BC793ED5-2296-463D-87BF-F40AA0C430EF}" type="pres">
      <dgm:prSet presAssocID="{6BB0C0DA-9B42-48DB-879D-3E6394DA71A9}" presName="Accent4" presStyleCnt="0"/>
      <dgm:spPr/>
    </dgm:pt>
    <dgm:pt modelId="{783926C9-9FFF-440D-8389-C490A80ADF8D}" type="pres">
      <dgm:prSet presAssocID="{6BB0C0DA-9B42-48DB-879D-3E6394DA71A9}" presName="Accent" presStyleLbl="bgShp" presStyleIdx="3" presStyleCnt="6"/>
      <dgm:spPr/>
    </dgm:pt>
    <dgm:pt modelId="{47AAF152-372B-4806-BC30-5BFFDD639DE9}" type="pres">
      <dgm:prSet presAssocID="{6BB0C0DA-9B42-48DB-879D-3E6394DA71A9}" presName="Child4" presStyleLbl="node1" presStyleIdx="3" presStyleCnt="6" custScaleX="134278" custScaleY="121528" custLinFactNeighborX="7064" custLinFactNeighborY="198">
        <dgm:presLayoutVars>
          <dgm:chMax val="0"/>
          <dgm:chPref val="0"/>
          <dgm:bulletEnabled val="1"/>
        </dgm:presLayoutVars>
      </dgm:prSet>
      <dgm:spPr/>
      <dgm:t>
        <a:bodyPr/>
        <a:lstStyle/>
        <a:p>
          <a:endParaRPr lang="en-US"/>
        </a:p>
      </dgm:t>
    </dgm:pt>
    <dgm:pt modelId="{45AC9B3D-37FA-4634-97CF-DD79EC28CAFD}" type="pres">
      <dgm:prSet presAssocID="{B29C053C-9612-45FD-9C40-6E988BB846AF}" presName="Accent5" presStyleCnt="0"/>
      <dgm:spPr/>
    </dgm:pt>
    <dgm:pt modelId="{BDACAEB0-78A7-41A6-B85F-646FAC7D95F5}" type="pres">
      <dgm:prSet presAssocID="{B29C053C-9612-45FD-9C40-6E988BB846AF}" presName="Accent" presStyleLbl="bgShp" presStyleIdx="4" presStyleCnt="6"/>
      <dgm:spPr/>
    </dgm:pt>
    <dgm:pt modelId="{EE8920AF-A828-4119-AA28-D4AF6173FB8D}" type="pres">
      <dgm:prSet presAssocID="{B29C053C-9612-45FD-9C40-6E988BB846AF}" presName="Child5" presStyleLbl="node1" presStyleIdx="4" presStyleCnt="6" custScaleX="130479" custScaleY="135655" custLinFactNeighborX="-12628" custLinFactNeighborY="4787">
        <dgm:presLayoutVars>
          <dgm:chMax val="0"/>
          <dgm:chPref val="0"/>
          <dgm:bulletEnabled val="1"/>
        </dgm:presLayoutVars>
      </dgm:prSet>
      <dgm:spPr/>
      <dgm:t>
        <a:bodyPr/>
        <a:lstStyle/>
        <a:p>
          <a:endParaRPr lang="en-US"/>
        </a:p>
      </dgm:t>
    </dgm:pt>
    <dgm:pt modelId="{0B343B42-BC87-455D-A572-FFA0CFA3F0AB}" type="pres">
      <dgm:prSet presAssocID="{89474EDF-49E4-4584-8F00-7D599C6476C7}" presName="Accent6" presStyleCnt="0"/>
      <dgm:spPr/>
    </dgm:pt>
    <dgm:pt modelId="{D23B4C2E-9FD4-48DC-9EE5-339957DFEE4B}" type="pres">
      <dgm:prSet presAssocID="{89474EDF-49E4-4584-8F00-7D599C6476C7}" presName="Accent" presStyleLbl="bgShp" presStyleIdx="5" presStyleCnt="6"/>
      <dgm:spPr/>
    </dgm:pt>
    <dgm:pt modelId="{A60C4243-3787-4CD7-A010-E2E856203ADB}" type="pres">
      <dgm:prSet presAssocID="{89474EDF-49E4-4584-8F00-7D599C6476C7}" presName="Child6" presStyleLbl="node1" presStyleIdx="5" presStyleCnt="6" custScaleX="133767" custScaleY="98713" custLinFactNeighborX="-18522" custLinFactNeighborY="-5185">
        <dgm:presLayoutVars>
          <dgm:chMax val="0"/>
          <dgm:chPref val="0"/>
          <dgm:bulletEnabled val="1"/>
        </dgm:presLayoutVars>
      </dgm:prSet>
      <dgm:spPr/>
      <dgm:t>
        <a:bodyPr/>
        <a:lstStyle/>
        <a:p>
          <a:endParaRPr lang="en-US"/>
        </a:p>
      </dgm:t>
    </dgm:pt>
  </dgm:ptLst>
  <dgm:cxnLst>
    <dgm:cxn modelId="{0A41DBD7-501D-4D79-ADBE-30511A840223}" srcId="{A2251541-7135-49A7-8D03-55BA555AB844}" destId="{206911D5-D20B-4064-BA69-D1A600112028}" srcOrd="0" destOrd="0" parTransId="{138AF203-E6D8-4CAB-9176-AE31A526E590}" sibTransId="{AFBB8102-4136-4865-B1B4-97F225DD9612}"/>
    <dgm:cxn modelId="{C39F1F57-F450-4BCA-9331-125F5BE4E7FC}" type="presOf" srcId="{89474EDF-49E4-4584-8F00-7D599C6476C7}" destId="{A60C4243-3787-4CD7-A010-E2E856203ADB}" srcOrd="0" destOrd="0" presId="urn:microsoft.com/office/officeart/2011/layout/HexagonRadial"/>
    <dgm:cxn modelId="{DAA62455-8B58-4555-A73D-E7D2245A68F6}" type="presOf" srcId="{206911D5-D20B-4064-BA69-D1A600112028}" destId="{59715686-77CE-4545-B4F0-44BF168F4971}" srcOrd="0" destOrd="0" presId="urn:microsoft.com/office/officeart/2011/layout/HexagonRadial"/>
    <dgm:cxn modelId="{A1CA5084-B276-424F-AE9C-303A7381B460}" srcId="{206911D5-D20B-4064-BA69-D1A600112028}" destId="{B51FD7C0-2488-4C94-9E3E-C8E88FBCAAEA}" srcOrd="0" destOrd="0" parTransId="{2B0B312F-BC9D-4067-8388-256966ED88A2}" sibTransId="{CE76DA4A-8EDC-4F2B-AA7B-B7098D972056}"/>
    <dgm:cxn modelId="{9738326D-A95B-4242-8A42-9DD2CB5316B0}" srcId="{206911D5-D20B-4064-BA69-D1A600112028}" destId="{89474EDF-49E4-4584-8F00-7D599C6476C7}" srcOrd="5" destOrd="0" parTransId="{0243D064-B8D4-4060-BF21-AB899035BF96}" sibTransId="{D6FA77CB-0105-461F-BD1A-A3841A499A0E}"/>
    <dgm:cxn modelId="{B5CA420D-1EAA-4FA0-AE04-97E8D3BFAE10}" srcId="{206911D5-D20B-4064-BA69-D1A600112028}" destId="{2E1223D5-D4AC-49F6-844C-64D9987F33E1}" srcOrd="2" destOrd="0" parTransId="{88BBB495-B907-4430-98C1-72138F13BDB9}" sibTransId="{D7117242-67B3-446C-8F6A-6FC6A0913106}"/>
    <dgm:cxn modelId="{064DA8B1-69D8-4175-9DD6-F2746AA96D84}" type="presOf" srcId="{B29C053C-9612-45FD-9C40-6E988BB846AF}" destId="{EE8920AF-A828-4119-AA28-D4AF6173FB8D}" srcOrd="0" destOrd="0" presId="urn:microsoft.com/office/officeart/2011/layout/HexagonRadial"/>
    <dgm:cxn modelId="{EDC73741-E7B1-448F-B5D2-7A55DEE83E09}" type="presOf" srcId="{B51FD7C0-2488-4C94-9E3E-C8E88FBCAAEA}" destId="{8F486023-4580-4A49-A11E-DD9520DC56DB}" srcOrd="0" destOrd="0" presId="urn:microsoft.com/office/officeart/2011/layout/HexagonRadial"/>
    <dgm:cxn modelId="{14C2B697-A650-43D3-BFF3-BB6A1F92BF76}" srcId="{206911D5-D20B-4064-BA69-D1A600112028}" destId="{6BB0C0DA-9B42-48DB-879D-3E6394DA71A9}" srcOrd="3" destOrd="0" parTransId="{D16F2DAD-95E9-4F84-8F1B-DDD8F606F363}" sibTransId="{5DC013A2-89E2-467A-B21A-6D4E5006556C}"/>
    <dgm:cxn modelId="{81DC8E18-AC4F-47A7-A66B-3F95CA46F67F}" type="presOf" srcId="{A2251541-7135-49A7-8D03-55BA555AB844}" destId="{C2BA5929-AA33-4CB5-B3C5-DDF00E4813F2}" srcOrd="0" destOrd="0" presId="urn:microsoft.com/office/officeart/2011/layout/HexagonRadial"/>
    <dgm:cxn modelId="{966AA0A9-AF42-4BFA-BB3C-1E1D1FBE6653}" srcId="{206911D5-D20B-4064-BA69-D1A600112028}" destId="{9172371B-16C7-4495-849B-44FF60D62B0E}" srcOrd="1" destOrd="0" parTransId="{E9F05679-E625-4E83-922C-C4AC12450816}" sibTransId="{3DFAD973-F7D4-4CB2-9B5D-354F96A0556F}"/>
    <dgm:cxn modelId="{FC794FFA-425B-4ED9-9D63-7567A99397F0}" type="presOf" srcId="{9172371B-16C7-4495-849B-44FF60D62B0E}" destId="{81447301-9A4E-4BFA-9292-5ABA1113B46C}" srcOrd="0" destOrd="0" presId="urn:microsoft.com/office/officeart/2011/layout/HexagonRadial"/>
    <dgm:cxn modelId="{3F54C3C6-C149-4C69-ADFF-B93952269D79}" srcId="{206911D5-D20B-4064-BA69-D1A600112028}" destId="{B29C053C-9612-45FD-9C40-6E988BB846AF}" srcOrd="4" destOrd="0" parTransId="{E8B4FE68-4B3E-413C-8FE8-66A69E93C08A}" sibTransId="{BE8AAD53-572C-4723-A9FA-4DECCA35A091}"/>
    <dgm:cxn modelId="{CB225F9E-8749-4D25-9491-14C2A9A6BE24}" type="presOf" srcId="{2E1223D5-D4AC-49F6-844C-64D9987F33E1}" destId="{35580E2A-EEC1-4EE8-995B-82857DADB878}" srcOrd="0" destOrd="0" presId="urn:microsoft.com/office/officeart/2011/layout/HexagonRadial"/>
    <dgm:cxn modelId="{401C9E3E-6D6F-4824-82F1-E733733071FA}" type="presOf" srcId="{6BB0C0DA-9B42-48DB-879D-3E6394DA71A9}" destId="{47AAF152-372B-4806-BC30-5BFFDD639DE9}" srcOrd="0" destOrd="0" presId="urn:microsoft.com/office/officeart/2011/layout/HexagonRadial"/>
    <dgm:cxn modelId="{972F8E15-09B6-4CB4-9590-365CC11D2AFD}" type="presParOf" srcId="{C2BA5929-AA33-4CB5-B3C5-DDF00E4813F2}" destId="{59715686-77CE-4545-B4F0-44BF168F4971}" srcOrd="0" destOrd="0" presId="urn:microsoft.com/office/officeart/2011/layout/HexagonRadial"/>
    <dgm:cxn modelId="{EEFB305A-5BB2-4932-8C6A-F1BA458811BC}" type="presParOf" srcId="{C2BA5929-AA33-4CB5-B3C5-DDF00E4813F2}" destId="{1F4B16A2-223E-49A7-A40F-1CD79CE51F74}" srcOrd="1" destOrd="0" presId="urn:microsoft.com/office/officeart/2011/layout/HexagonRadial"/>
    <dgm:cxn modelId="{821A59AB-819C-418E-8AE2-F5515F79883C}" type="presParOf" srcId="{1F4B16A2-223E-49A7-A40F-1CD79CE51F74}" destId="{10FA7B76-5C69-4380-B83E-1092D343CDC8}" srcOrd="0" destOrd="0" presId="urn:microsoft.com/office/officeart/2011/layout/HexagonRadial"/>
    <dgm:cxn modelId="{3AE12153-C71A-4ED1-843A-B42E4E2B348B}" type="presParOf" srcId="{C2BA5929-AA33-4CB5-B3C5-DDF00E4813F2}" destId="{8F486023-4580-4A49-A11E-DD9520DC56DB}" srcOrd="2" destOrd="0" presId="urn:microsoft.com/office/officeart/2011/layout/HexagonRadial"/>
    <dgm:cxn modelId="{BA10E1EE-C115-430C-ABC4-3F78CCCA0546}" type="presParOf" srcId="{C2BA5929-AA33-4CB5-B3C5-DDF00E4813F2}" destId="{7304B4FA-CDC6-4B0C-BAEC-EABB5045C840}" srcOrd="3" destOrd="0" presId="urn:microsoft.com/office/officeart/2011/layout/HexagonRadial"/>
    <dgm:cxn modelId="{14234AC9-8C26-45CC-A06B-F84D6BB95315}" type="presParOf" srcId="{7304B4FA-CDC6-4B0C-BAEC-EABB5045C840}" destId="{42971309-86C9-4567-AC44-875AA7A02693}" srcOrd="0" destOrd="0" presId="urn:microsoft.com/office/officeart/2011/layout/HexagonRadial"/>
    <dgm:cxn modelId="{213242D5-38FB-427B-BBA1-F9C503B6F558}" type="presParOf" srcId="{C2BA5929-AA33-4CB5-B3C5-DDF00E4813F2}" destId="{81447301-9A4E-4BFA-9292-5ABA1113B46C}" srcOrd="4" destOrd="0" presId="urn:microsoft.com/office/officeart/2011/layout/HexagonRadial"/>
    <dgm:cxn modelId="{E3CB896D-7139-437E-AEA2-1C058830A234}" type="presParOf" srcId="{C2BA5929-AA33-4CB5-B3C5-DDF00E4813F2}" destId="{05BB8B7E-8F80-4B92-858C-F5BAC9EE2176}" srcOrd="5" destOrd="0" presId="urn:microsoft.com/office/officeart/2011/layout/HexagonRadial"/>
    <dgm:cxn modelId="{CCE9A11F-3A69-4583-88B8-128C3E6F10E4}" type="presParOf" srcId="{05BB8B7E-8F80-4B92-858C-F5BAC9EE2176}" destId="{7F359FA9-A298-45F4-AF3C-FFCD50385D6C}" srcOrd="0" destOrd="0" presId="urn:microsoft.com/office/officeart/2011/layout/HexagonRadial"/>
    <dgm:cxn modelId="{B964A8C4-E7BA-40E9-9CA4-791D16422D6C}" type="presParOf" srcId="{C2BA5929-AA33-4CB5-B3C5-DDF00E4813F2}" destId="{35580E2A-EEC1-4EE8-995B-82857DADB878}" srcOrd="6" destOrd="0" presId="urn:microsoft.com/office/officeart/2011/layout/HexagonRadial"/>
    <dgm:cxn modelId="{6DE4E8E7-A194-49DD-BC73-B358C62BD6CC}" type="presParOf" srcId="{C2BA5929-AA33-4CB5-B3C5-DDF00E4813F2}" destId="{BC793ED5-2296-463D-87BF-F40AA0C430EF}" srcOrd="7" destOrd="0" presId="urn:microsoft.com/office/officeart/2011/layout/HexagonRadial"/>
    <dgm:cxn modelId="{DD0789F3-B36C-45C9-8555-DCF613FCC600}" type="presParOf" srcId="{BC793ED5-2296-463D-87BF-F40AA0C430EF}" destId="{783926C9-9FFF-440D-8389-C490A80ADF8D}" srcOrd="0" destOrd="0" presId="urn:microsoft.com/office/officeart/2011/layout/HexagonRadial"/>
    <dgm:cxn modelId="{43224B85-1F50-450E-B43B-032BB3BF3132}" type="presParOf" srcId="{C2BA5929-AA33-4CB5-B3C5-DDF00E4813F2}" destId="{47AAF152-372B-4806-BC30-5BFFDD639DE9}" srcOrd="8" destOrd="0" presId="urn:microsoft.com/office/officeart/2011/layout/HexagonRadial"/>
    <dgm:cxn modelId="{8E9131FC-A3A8-4837-A38D-F2EEAE06144C}" type="presParOf" srcId="{C2BA5929-AA33-4CB5-B3C5-DDF00E4813F2}" destId="{45AC9B3D-37FA-4634-97CF-DD79EC28CAFD}" srcOrd="9" destOrd="0" presId="urn:microsoft.com/office/officeart/2011/layout/HexagonRadial"/>
    <dgm:cxn modelId="{600BB21D-A9A0-4830-95B0-EE4218C9BE0B}" type="presParOf" srcId="{45AC9B3D-37FA-4634-97CF-DD79EC28CAFD}" destId="{BDACAEB0-78A7-41A6-B85F-646FAC7D95F5}" srcOrd="0" destOrd="0" presId="urn:microsoft.com/office/officeart/2011/layout/HexagonRadial"/>
    <dgm:cxn modelId="{9DFF9B08-005F-4DB7-98BC-DE4F4365C099}" type="presParOf" srcId="{C2BA5929-AA33-4CB5-B3C5-DDF00E4813F2}" destId="{EE8920AF-A828-4119-AA28-D4AF6173FB8D}" srcOrd="10" destOrd="0" presId="urn:microsoft.com/office/officeart/2011/layout/HexagonRadial"/>
    <dgm:cxn modelId="{7934871A-9490-43B1-9008-2BA25EDA37AB}" type="presParOf" srcId="{C2BA5929-AA33-4CB5-B3C5-DDF00E4813F2}" destId="{0B343B42-BC87-455D-A572-FFA0CFA3F0AB}" srcOrd="11" destOrd="0" presId="urn:microsoft.com/office/officeart/2011/layout/HexagonRadial"/>
    <dgm:cxn modelId="{AFC9C71A-0031-463E-8D43-29C742B19197}" type="presParOf" srcId="{0B343B42-BC87-455D-A572-FFA0CFA3F0AB}" destId="{D23B4C2E-9FD4-48DC-9EE5-339957DFEE4B}" srcOrd="0" destOrd="0" presId="urn:microsoft.com/office/officeart/2011/layout/HexagonRadial"/>
    <dgm:cxn modelId="{42AB3694-E0E9-413E-8132-CBAA0586665F}" type="presParOf" srcId="{C2BA5929-AA33-4CB5-B3C5-DDF00E4813F2}" destId="{A60C4243-3787-4CD7-A010-E2E856203ADB}"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45009-7A3A-4DDC-955A-46495AC3485B}">
      <dsp:nvSpPr>
        <dsp:cNvPr id="0" name=""/>
        <dsp:cNvSpPr/>
      </dsp:nvSpPr>
      <dsp:spPr>
        <a:xfrm>
          <a:off x="9161542" y="2849215"/>
          <a:ext cx="1672057" cy="478035"/>
        </a:xfrm>
        <a:custGeom>
          <a:avLst/>
          <a:gdLst/>
          <a:ahLst/>
          <a:cxnLst/>
          <a:rect l="0" t="0" r="0" b="0"/>
          <a:pathLst>
            <a:path>
              <a:moveTo>
                <a:pt x="0" y="0"/>
              </a:moveTo>
              <a:lnTo>
                <a:pt x="0" y="431693"/>
              </a:lnTo>
              <a:lnTo>
                <a:pt x="1672057" y="431693"/>
              </a:lnTo>
              <a:lnTo>
                <a:pt x="1672057" y="4780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5C51C0-3FC9-42A1-B284-728351322C2E}">
      <dsp:nvSpPr>
        <dsp:cNvPr id="0" name=""/>
        <dsp:cNvSpPr/>
      </dsp:nvSpPr>
      <dsp:spPr>
        <a:xfrm>
          <a:off x="9115822" y="2849215"/>
          <a:ext cx="91440" cy="490826"/>
        </a:xfrm>
        <a:custGeom>
          <a:avLst/>
          <a:gdLst/>
          <a:ahLst/>
          <a:cxnLst/>
          <a:rect l="0" t="0" r="0" b="0"/>
          <a:pathLst>
            <a:path>
              <a:moveTo>
                <a:pt x="45720" y="0"/>
              </a:moveTo>
              <a:lnTo>
                <a:pt x="45720" y="444485"/>
              </a:lnTo>
              <a:lnTo>
                <a:pt x="100205" y="444485"/>
              </a:lnTo>
              <a:lnTo>
                <a:pt x="100205" y="4908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10C4F7-3FBB-4852-A2C5-888E3035BB6D}">
      <dsp:nvSpPr>
        <dsp:cNvPr id="0" name=""/>
        <dsp:cNvSpPr/>
      </dsp:nvSpPr>
      <dsp:spPr>
        <a:xfrm>
          <a:off x="7495028" y="2849215"/>
          <a:ext cx="1666513" cy="529198"/>
        </a:xfrm>
        <a:custGeom>
          <a:avLst/>
          <a:gdLst/>
          <a:ahLst/>
          <a:cxnLst/>
          <a:rect l="0" t="0" r="0" b="0"/>
          <a:pathLst>
            <a:path>
              <a:moveTo>
                <a:pt x="1666513" y="0"/>
              </a:moveTo>
              <a:lnTo>
                <a:pt x="1666513" y="482857"/>
              </a:lnTo>
              <a:lnTo>
                <a:pt x="0" y="482857"/>
              </a:lnTo>
              <a:lnTo>
                <a:pt x="0" y="5291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0145DD-DADA-4584-ABE9-FEB24FA9443C}">
      <dsp:nvSpPr>
        <dsp:cNvPr id="0" name=""/>
        <dsp:cNvSpPr/>
      </dsp:nvSpPr>
      <dsp:spPr>
        <a:xfrm>
          <a:off x="5937532" y="1462236"/>
          <a:ext cx="3224009" cy="465815"/>
        </a:xfrm>
        <a:custGeom>
          <a:avLst/>
          <a:gdLst/>
          <a:ahLst/>
          <a:cxnLst/>
          <a:rect l="0" t="0" r="0" b="0"/>
          <a:pathLst>
            <a:path>
              <a:moveTo>
                <a:pt x="0" y="0"/>
              </a:moveTo>
              <a:lnTo>
                <a:pt x="0" y="419473"/>
              </a:lnTo>
              <a:lnTo>
                <a:pt x="3224009" y="419473"/>
              </a:lnTo>
              <a:lnTo>
                <a:pt x="3224009" y="4658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467968-6763-4370-A500-A13763C046AA}">
      <dsp:nvSpPr>
        <dsp:cNvPr id="0" name=""/>
        <dsp:cNvSpPr/>
      </dsp:nvSpPr>
      <dsp:spPr>
        <a:xfrm>
          <a:off x="5464570" y="2862385"/>
          <a:ext cx="425988" cy="509733"/>
        </a:xfrm>
        <a:custGeom>
          <a:avLst/>
          <a:gdLst/>
          <a:ahLst/>
          <a:cxnLst/>
          <a:rect l="0" t="0" r="0" b="0"/>
          <a:pathLst>
            <a:path>
              <a:moveTo>
                <a:pt x="0" y="0"/>
              </a:moveTo>
              <a:lnTo>
                <a:pt x="0" y="463392"/>
              </a:lnTo>
              <a:lnTo>
                <a:pt x="425988" y="463392"/>
              </a:lnTo>
              <a:lnTo>
                <a:pt x="425988" y="5097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68C4D5-8210-403E-AC32-601BFB103C46}">
      <dsp:nvSpPr>
        <dsp:cNvPr id="0" name=""/>
        <dsp:cNvSpPr/>
      </dsp:nvSpPr>
      <dsp:spPr>
        <a:xfrm>
          <a:off x="4543679" y="2862385"/>
          <a:ext cx="920890" cy="608897"/>
        </a:xfrm>
        <a:custGeom>
          <a:avLst/>
          <a:gdLst/>
          <a:ahLst/>
          <a:cxnLst/>
          <a:rect l="0" t="0" r="0" b="0"/>
          <a:pathLst>
            <a:path>
              <a:moveTo>
                <a:pt x="920890" y="0"/>
              </a:moveTo>
              <a:lnTo>
                <a:pt x="920890" y="562555"/>
              </a:lnTo>
              <a:lnTo>
                <a:pt x="0" y="562555"/>
              </a:lnTo>
              <a:lnTo>
                <a:pt x="0" y="6088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3CC590-5181-43E0-867C-55F2DFC00080}">
      <dsp:nvSpPr>
        <dsp:cNvPr id="0" name=""/>
        <dsp:cNvSpPr/>
      </dsp:nvSpPr>
      <dsp:spPr>
        <a:xfrm>
          <a:off x="5464570" y="1462236"/>
          <a:ext cx="472962" cy="472488"/>
        </a:xfrm>
        <a:custGeom>
          <a:avLst/>
          <a:gdLst/>
          <a:ahLst/>
          <a:cxnLst/>
          <a:rect l="0" t="0" r="0" b="0"/>
          <a:pathLst>
            <a:path>
              <a:moveTo>
                <a:pt x="472962" y="0"/>
              </a:moveTo>
              <a:lnTo>
                <a:pt x="472962" y="426147"/>
              </a:lnTo>
              <a:lnTo>
                <a:pt x="0" y="426147"/>
              </a:lnTo>
              <a:lnTo>
                <a:pt x="0" y="4724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A75074-EE03-40AE-8684-9BF01612B84B}">
      <dsp:nvSpPr>
        <dsp:cNvPr id="0" name=""/>
        <dsp:cNvSpPr/>
      </dsp:nvSpPr>
      <dsp:spPr>
        <a:xfrm>
          <a:off x="1923242" y="2738613"/>
          <a:ext cx="1022708" cy="621479"/>
        </a:xfrm>
        <a:custGeom>
          <a:avLst/>
          <a:gdLst/>
          <a:ahLst/>
          <a:cxnLst/>
          <a:rect l="0" t="0" r="0" b="0"/>
          <a:pathLst>
            <a:path>
              <a:moveTo>
                <a:pt x="0" y="0"/>
              </a:moveTo>
              <a:lnTo>
                <a:pt x="0" y="575137"/>
              </a:lnTo>
              <a:lnTo>
                <a:pt x="1022708" y="575137"/>
              </a:lnTo>
              <a:lnTo>
                <a:pt x="1022708" y="6214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5E4BA8-005E-4B91-BB42-36AE6477E41B}">
      <dsp:nvSpPr>
        <dsp:cNvPr id="0" name=""/>
        <dsp:cNvSpPr/>
      </dsp:nvSpPr>
      <dsp:spPr>
        <a:xfrm>
          <a:off x="939189" y="2738613"/>
          <a:ext cx="984052" cy="681410"/>
        </a:xfrm>
        <a:custGeom>
          <a:avLst/>
          <a:gdLst/>
          <a:ahLst/>
          <a:cxnLst/>
          <a:rect l="0" t="0" r="0" b="0"/>
          <a:pathLst>
            <a:path>
              <a:moveTo>
                <a:pt x="984052" y="0"/>
              </a:moveTo>
              <a:lnTo>
                <a:pt x="984052" y="635068"/>
              </a:lnTo>
              <a:lnTo>
                <a:pt x="0" y="635068"/>
              </a:lnTo>
              <a:lnTo>
                <a:pt x="0" y="6814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8BF5D6-D62F-4DEC-83FF-C816E2D64775}">
      <dsp:nvSpPr>
        <dsp:cNvPr id="0" name=""/>
        <dsp:cNvSpPr/>
      </dsp:nvSpPr>
      <dsp:spPr>
        <a:xfrm>
          <a:off x="1923242" y="1462236"/>
          <a:ext cx="4014290" cy="426861"/>
        </a:xfrm>
        <a:custGeom>
          <a:avLst/>
          <a:gdLst/>
          <a:ahLst/>
          <a:cxnLst/>
          <a:rect l="0" t="0" r="0" b="0"/>
          <a:pathLst>
            <a:path>
              <a:moveTo>
                <a:pt x="4014290" y="0"/>
              </a:moveTo>
              <a:lnTo>
                <a:pt x="4014290" y="380520"/>
              </a:lnTo>
              <a:lnTo>
                <a:pt x="0" y="380520"/>
              </a:lnTo>
              <a:lnTo>
                <a:pt x="0" y="4268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53C6DD-026E-4965-BCE0-217D33784601}">
      <dsp:nvSpPr>
        <dsp:cNvPr id="0" name=""/>
        <dsp:cNvSpPr/>
      </dsp:nvSpPr>
      <dsp:spPr>
        <a:xfrm>
          <a:off x="4225963" y="328629"/>
          <a:ext cx="3423137" cy="113360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0BDC74-9547-452C-9826-F7A969B0F8EB}">
      <dsp:nvSpPr>
        <dsp:cNvPr id="0" name=""/>
        <dsp:cNvSpPr/>
      </dsp:nvSpPr>
      <dsp:spPr>
        <a:xfrm>
          <a:off x="4281545" y="381432"/>
          <a:ext cx="3423137" cy="113360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NikoshBAN" panose="02000000000000000000" pitchFamily="2" charset="0"/>
              <a:cs typeface="NikoshBAN" panose="02000000000000000000" pitchFamily="2" charset="0"/>
            </a:rPr>
            <a:t>পরিবারের শ্রেণীবিভাগ</a:t>
          </a:r>
          <a:endParaRPr lang="en-US" sz="3600" kern="1200" dirty="0">
            <a:latin typeface="NikoshBAN" panose="02000000000000000000" pitchFamily="2" charset="0"/>
            <a:cs typeface="NikoshBAN" panose="02000000000000000000" pitchFamily="2" charset="0"/>
          </a:endParaRPr>
        </a:p>
      </dsp:txBody>
      <dsp:txXfrm>
        <a:off x="4314747" y="414634"/>
        <a:ext cx="3356733" cy="1067203"/>
      </dsp:txXfrm>
    </dsp:sp>
    <dsp:sp modelId="{62E54E27-E7ED-46F6-A6E0-198426F01EA3}">
      <dsp:nvSpPr>
        <dsp:cNvPr id="0" name=""/>
        <dsp:cNvSpPr/>
      </dsp:nvSpPr>
      <dsp:spPr>
        <a:xfrm>
          <a:off x="959429" y="1889098"/>
          <a:ext cx="1927625" cy="84951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1F0CFB-038B-4787-B4B3-E3E8F31A553E}">
      <dsp:nvSpPr>
        <dsp:cNvPr id="0" name=""/>
        <dsp:cNvSpPr/>
      </dsp:nvSpPr>
      <dsp:spPr>
        <a:xfrm>
          <a:off x="1015011" y="1941901"/>
          <a:ext cx="1927625" cy="849514"/>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latin typeface="NikoshBAN" panose="02000000000000000000" pitchFamily="2" charset="0"/>
              <a:cs typeface="NikoshBAN" panose="02000000000000000000" pitchFamily="2" charset="0"/>
            </a:rPr>
            <a:t>বংশ গননা ও নেতৃত্ব </a:t>
          </a:r>
        </a:p>
      </dsp:txBody>
      <dsp:txXfrm>
        <a:off x="1039892" y="1966782"/>
        <a:ext cx="1877863" cy="799752"/>
      </dsp:txXfrm>
    </dsp:sp>
    <dsp:sp modelId="{5D2B3F70-1049-40CF-B304-02009310D13F}">
      <dsp:nvSpPr>
        <dsp:cNvPr id="0" name=""/>
        <dsp:cNvSpPr/>
      </dsp:nvSpPr>
      <dsp:spPr>
        <a:xfrm>
          <a:off x="10991" y="3420023"/>
          <a:ext cx="1856396" cy="114549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C56744-610D-493F-8E37-5C906AD37176}">
      <dsp:nvSpPr>
        <dsp:cNvPr id="0" name=""/>
        <dsp:cNvSpPr/>
      </dsp:nvSpPr>
      <dsp:spPr>
        <a:xfrm>
          <a:off x="66572" y="3472826"/>
          <a:ext cx="1856396" cy="1145493"/>
        </a:xfrm>
        <a:prstGeom prst="roundRect">
          <a:avLst>
            <a:gd name="adj" fmla="val 10000"/>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NikoshBAN" panose="02000000000000000000" pitchFamily="2" charset="0"/>
              <a:cs typeface="NikoshBAN" panose="02000000000000000000" pitchFamily="2" charset="0"/>
            </a:rPr>
            <a:t>পিতৃতান্ত্রিক</a:t>
          </a:r>
          <a:endParaRPr lang="en-US" sz="3200" kern="1200" dirty="0">
            <a:latin typeface="NikoshBAN" panose="02000000000000000000" pitchFamily="2" charset="0"/>
            <a:cs typeface="NikoshBAN" panose="02000000000000000000" pitchFamily="2" charset="0"/>
          </a:endParaRPr>
        </a:p>
      </dsp:txBody>
      <dsp:txXfrm>
        <a:off x="100122" y="3506376"/>
        <a:ext cx="1789296" cy="1078393"/>
      </dsp:txXfrm>
    </dsp:sp>
    <dsp:sp modelId="{529CE389-FFB9-4B4E-B0C3-C1EE0BFC3AB8}">
      <dsp:nvSpPr>
        <dsp:cNvPr id="0" name=""/>
        <dsp:cNvSpPr/>
      </dsp:nvSpPr>
      <dsp:spPr>
        <a:xfrm>
          <a:off x="1995364" y="3360092"/>
          <a:ext cx="1901172" cy="118861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CB63EC-2394-4CB8-9D9C-6B5CF39CB8EE}">
      <dsp:nvSpPr>
        <dsp:cNvPr id="0" name=""/>
        <dsp:cNvSpPr/>
      </dsp:nvSpPr>
      <dsp:spPr>
        <a:xfrm>
          <a:off x="2050946" y="3412895"/>
          <a:ext cx="1901172" cy="1188611"/>
        </a:xfrm>
        <a:prstGeom prst="roundRect">
          <a:avLst>
            <a:gd name="adj" fmla="val 10000"/>
          </a:avLst>
        </a:prstGeom>
        <a:blipFill dpi="0" rotWithShape="0">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NikoshBAN" panose="02000000000000000000" pitchFamily="2" charset="0"/>
              <a:cs typeface="NikoshBAN" panose="02000000000000000000" pitchFamily="2" charset="0"/>
            </a:rPr>
            <a:t>মাতৃতান্ত্রিক</a:t>
          </a:r>
          <a:endParaRPr lang="en-US" sz="3200" kern="1200" dirty="0">
            <a:latin typeface="NikoshBAN" panose="02000000000000000000" pitchFamily="2" charset="0"/>
            <a:cs typeface="NikoshBAN" panose="02000000000000000000" pitchFamily="2" charset="0"/>
          </a:endParaRPr>
        </a:p>
      </dsp:txBody>
      <dsp:txXfrm>
        <a:off x="2085759" y="3447708"/>
        <a:ext cx="1831546" cy="1118985"/>
      </dsp:txXfrm>
    </dsp:sp>
    <dsp:sp modelId="{5FBF13D1-7DE7-4312-8140-E995539FB25A}">
      <dsp:nvSpPr>
        <dsp:cNvPr id="0" name=""/>
        <dsp:cNvSpPr/>
      </dsp:nvSpPr>
      <dsp:spPr>
        <a:xfrm>
          <a:off x="4269451" y="1934725"/>
          <a:ext cx="2390237" cy="92765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0CB2FB-6D04-44A8-86AE-EAAA956C5056}">
      <dsp:nvSpPr>
        <dsp:cNvPr id="0" name=""/>
        <dsp:cNvSpPr/>
      </dsp:nvSpPr>
      <dsp:spPr>
        <a:xfrm>
          <a:off x="4325033" y="1987528"/>
          <a:ext cx="2390237" cy="92765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latin typeface="NikoshBAN" panose="02000000000000000000" pitchFamily="2" charset="0"/>
              <a:cs typeface="NikoshBAN" panose="02000000000000000000" pitchFamily="2" charset="0"/>
            </a:rPr>
            <a:t>পারিবারিক কাঠামো</a:t>
          </a:r>
        </a:p>
      </dsp:txBody>
      <dsp:txXfrm>
        <a:off x="4352203" y="2014698"/>
        <a:ext cx="2335897" cy="873319"/>
      </dsp:txXfrm>
    </dsp:sp>
    <dsp:sp modelId="{57AF1405-3C0B-422F-9400-384689BBCBBD}">
      <dsp:nvSpPr>
        <dsp:cNvPr id="0" name=""/>
        <dsp:cNvSpPr/>
      </dsp:nvSpPr>
      <dsp:spPr>
        <a:xfrm>
          <a:off x="3930954" y="3471282"/>
          <a:ext cx="1225450" cy="114810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D93C42-FDBD-4495-84B7-CCBF5754B48A}">
      <dsp:nvSpPr>
        <dsp:cNvPr id="0" name=""/>
        <dsp:cNvSpPr/>
      </dsp:nvSpPr>
      <dsp:spPr>
        <a:xfrm>
          <a:off x="3986536" y="3524085"/>
          <a:ext cx="1225450" cy="1148101"/>
        </a:xfrm>
        <a:prstGeom prst="roundRect">
          <a:avLst>
            <a:gd name="adj" fmla="val 10000"/>
          </a:avLst>
        </a:prstGeom>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একক</a:t>
          </a:r>
          <a:endParaRPr lang="en-US" sz="3200" kern="1200" dirty="0"/>
        </a:p>
      </dsp:txBody>
      <dsp:txXfrm>
        <a:off x="4020163" y="3557712"/>
        <a:ext cx="1158196" cy="1080847"/>
      </dsp:txXfrm>
    </dsp:sp>
    <dsp:sp modelId="{808CC9EC-E079-45AD-93F4-C8680C722A77}">
      <dsp:nvSpPr>
        <dsp:cNvPr id="0" name=""/>
        <dsp:cNvSpPr/>
      </dsp:nvSpPr>
      <dsp:spPr>
        <a:xfrm>
          <a:off x="5267568" y="3372118"/>
          <a:ext cx="1245980" cy="121852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B9E67E-6152-4762-A291-9D36925C308A}">
      <dsp:nvSpPr>
        <dsp:cNvPr id="0" name=""/>
        <dsp:cNvSpPr/>
      </dsp:nvSpPr>
      <dsp:spPr>
        <a:xfrm>
          <a:off x="5323150" y="3424921"/>
          <a:ext cx="1245980" cy="1218527"/>
        </a:xfrm>
        <a:prstGeom prst="roundRect">
          <a:avLst>
            <a:gd name="adj" fmla="val 10000"/>
          </a:avLst>
        </a:prstGeom>
        <a:blipFill dpi="0" rotWithShape="0">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NikoshBAN" panose="02000000000000000000" pitchFamily="2" charset="0"/>
              <a:cs typeface="NikoshBAN" panose="02000000000000000000" pitchFamily="2" charset="0"/>
            </a:rPr>
            <a:t>যৌথ</a:t>
          </a:r>
          <a:endParaRPr lang="en-US" sz="3200" kern="1200" dirty="0">
            <a:latin typeface="NikoshBAN" panose="02000000000000000000" pitchFamily="2" charset="0"/>
            <a:cs typeface="NikoshBAN" panose="02000000000000000000" pitchFamily="2" charset="0"/>
          </a:endParaRPr>
        </a:p>
      </dsp:txBody>
      <dsp:txXfrm>
        <a:off x="5358839" y="3460610"/>
        <a:ext cx="1174602" cy="1147149"/>
      </dsp:txXfrm>
    </dsp:sp>
    <dsp:sp modelId="{F3E746FE-B4AC-48D2-98C7-64D8190E6003}">
      <dsp:nvSpPr>
        <dsp:cNvPr id="0" name=""/>
        <dsp:cNvSpPr/>
      </dsp:nvSpPr>
      <dsp:spPr>
        <a:xfrm>
          <a:off x="7781163" y="1928052"/>
          <a:ext cx="2760756" cy="92116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434449-6523-431E-AEA8-15491ABAE065}">
      <dsp:nvSpPr>
        <dsp:cNvPr id="0" name=""/>
        <dsp:cNvSpPr/>
      </dsp:nvSpPr>
      <dsp:spPr>
        <a:xfrm>
          <a:off x="7836745" y="1980854"/>
          <a:ext cx="2760756" cy="92116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latin typeface="NikoshBAN" panose="02000000000000000000" pitchFamily="2" charset="0"/>
              <a:cs typeface="NikoshBAN" panose="02000000000000000000" pitchFamily="2" charset="0"/>
            </a:rPr>
            <a:t>বৈবাহিক সূত্র</a:t>
          </a:r>
        </a:p>
      </dsp:txBody>
      <dsp:txXfrm>
        <a:off x="7863725" y="2007834"/>
        <a:ext cx="2706796" cy="867203"/>
      </dsp:txXfrm>
    </dsp:sp>
    <dsp:sp modelId="{4A799F47-EEA1-4D72-AC9F-47267E38B732}">
      <dsp:nvSpPr>
        <dsp:cNvPr id="0" name=""/>
        <dsp:cNvSpPr/>
      </dsp:nvSpPr>
      <dsp:spPr>
        <a:xfrm>
          <a:off x="6650294" y="3378414"/>
          <a:ext cx="1689468" cy="119294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BBBF52-1DD5-46BF-A1E5-839E9C845F44}">
      <dsp:nvSpPr>
        <dsp:cNvPr id="0" name=""/>
        <dsp:cNvSpPr/>
      </dsp:nvSpPr>
      <dsp:spPr>
        <a:xfrm>
          <a:off x="6705875" y="3431217"/>
          <a:ext cx="1689468" cy="119294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NikoshBAN" panose="02000000000000000000" pitchFamily="2" charset="0"/>
              <a:cs typeface="NikoshBAN" panose="02000000000000000000" pitchFamily="2" charset="0"/>
            </a:rPr>
            <a:t>একপত্নীক</a:t>
          </a:r>
          <a:endParaRPr lang="en-US" sz="3200" kern="1200" dirty="0">
            <a:latin typeface="NikoshBAN" panose="02000000000000000000" pitchFamily="2" charset="0"/>
            <a:cs typeface="NikoshBAN" panose="02000000000000000000" pitchFamily="2" charset="0"/>
          </a:endParaRPr>
        </a:p>
      </dsp:txBody>
      <dsp:txXfrm>
        <a:off x="6740815" y="3466157"/>
        <a:ext cx="1619588" cy="1123067"/>
      </dsp:txXfrm>
    </dsp:sp>
    <dsp:sp modelId="{B4379DFD-C6C1-4A6D-B337-14F34BCDFDBE}">
      <dsp:nvSpPr>
        <dsp:cNvPr id="0" name=""/>
        <dsp:cNvSpPr/>
      </dsp:nvSpPr>
      <dsp:spPr>
        <a:xfrm>
          <a:off x="8502089" y="3340042"/>
          <a:ext cx="1427875" cy="124410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90E219-504F-42CA-98EC-92D902AA0DC8}">
      <dsp:nvSpPr>
        <dsp:cNvPr id="0" name=""/>
        <dsp:cNvSpPr/>
      </dsp:nvSpPr>
      <dsp:spPr>
        <a:xfrm>
          <a:off x="8557671" y="3392845"/>
          <a:ext cx="1427875" cy="124410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NikoshBAN" panose="02000000000000000000" pitchFamily="2" charset="0"/>
              <a:cs typeface="NikoshBAN" panose="02000000000000000000" pitchFamily="2" charset="0"/>
            </a:rPr>
            <a:t>বহুপত্নীক</a:t>
          </a:r>
          <a:endParaRPr lang="en-US" sz="3200" kern="1200" dirty="0">
            <a:latin typeface="NikoshBAN" panose="02000000000000000000" pitchFamily="2" charset="0"/>
            <a:cs typeface="NikoshBAN" panose="02000000000000000000" pitchFamily="2" charset="0"/>
          </a:endParaRPr>
        </a:p>
      </dsp:txBody>
      <dsp:txXfrm>
        <a:off x="8594110" y="3429284"/>
        <a:ext cx="1354997" cy="1171230"/>
      </dsp:txXfrm>
    </dsp:sp>
    <dsp:sp modelId="{AC57E3C1-B408-4762-954D-D3FCB2EA6337}">
      <dsp:nvSpPr>
        <dsp:cNvPr id="0" name=""/>
        <dsp:cNvSpPr/>
      </dsp:nvSpPr>
      <dsp:spPr>
        <a:xfrm>
          <a:off x="10017768" y="3327250"/>
          <a:ext cx="1631661" cy="121852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2954EB-AF3D-49BD-A071-88200966A2D0}">
      <dsp:nvSpPr>
        <dsp:cNvPr id="0" name=""/>
        <dsp:cNvSpPr/>
      </dsp:nvSpPr>
      <dsp:spPr>
        <a:xfrm>
          <a:off x="10073350" y="3380053"/>
          <a:ext cx="1631661" cy="121852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NikoshBAN" panose="02000000000000000000" pitchFamily="2" charset="0"/>
              <a:cs typeface="NikoshBAN" panose="02000000000000000000" pitchFamily="2" charset="0"/>
            </a:rPr>
            <a:t>বহুপতি</a:t>
          </a:r>
          <a:endParaRPr lang="en-US" sz="3200" kern="1200" dirty="0">
            <a:latin typeface="NikoshBAN" panose="02000000000000000000" pitchFamily="2" charset="0"/>
            <a:cs typeface="NikoshBAN" panose="02000000000000000000" pitchFamily="2" charset="0"/>
          </a:endParaRPr>
        </a:p>
      </dsp:txBody>
      <dsp:txXfrm>
        <a:off x="10109039" y="3415742"/>
        <a:ext cx="1560283" cy="11471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7555D-D058-4DF8-B8C2-C773682CD813}">
      <dsp:nvSpPr>
        <dsp:cNvPr id="0" name=""/>
        <dsp:cNvSpPr/>
      </dsp:nvSpPr>
      <dsp:spPr>
        <a:xfrm rot="5400000">
          <a:off x="7345608" y="-3041329"/>
          <a:ext cx="1060846" cy="7412736"/>
        </a:xfrm>
        <a:prstGeom prst="round2SameRect">
          <a:avLst/>
        </a:prstGeom>
        <a:solidFill>
          <a:schemeClr val="accent1">
            <a:alpha val="90000"/>
            <a:tint val="40000"/>
            <a:hueOff val="0"/>
            <a:satOff val="0"/>
            <a:lumOff val="0"/>
            <a:alphaOff val="0"/>
          </a:schemeClr>
        </a:solidFill>
        <a:ln w="12700" cap="flat" cmpd="sng" algn="ctr">
          <a:solidFill>
            <a:srgbClr val="FF000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১</a:t>
          </a:r>
          <a:endParaRPr lang="en-US" sz="2300" kern="1200" dirty="0"/>
        </a:p>
        <a:p>
          <a:pPr marL="228600" lvl="1" indent="-228600" algn="l" defTabSz="1022350">
            <a:lnSpc>
              <a:spcPct val="90000"/>
            </a:lnSpc>
            <a:spcBef>
              <a:spcPct val="0"/>
            </a:spcBef>
            <a:spcAft>
              <a:spcPct val="15000"/>
            </a:spcAft>
            <a:buChar char="••"/>
          </a:pPr>
          <a:r>
            <a:rPr lang="en-US" sz="2300" kern="1200" dirty="0" smtClean="0"/>
            <a:t>২</a:t>
          </a:r>
          <a:endParaRPr lang="en-US" sz="2300" kern="1200" dirty="0"/>
        </a:p>
      </dsp:txBody>
      <dsp:txXfrm rot="-5400000">
        <a:off x="4169663" y="186402"/>
        <a:ext cx="7360950" cy="957274"/>
      </dsp:txXfrm>
    </dsp:sp>
    <dsp:sp modelId="{63F9AB73-1A38-4B8C-9029-53AF411689E7}">
      <dsp:nvSpPr>
        <dsp:cNvPr id="0" name=""/>
        <dsp:cNvSpPr/>
      </dsp:nvSpPr>
      <dsp:spPr>
        <a:xfrm>
          <a:off x="0" y="2009"/>
          <a:ext cx="4169664" cy="13260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NikoshBAN" panose="02000000000000000000" pitchFamily="2" charset="0"/>
              <a:cs typeface="NikoshBAN" panose="02000000000000000000" pitchFamily="2" charset="0"/>
            </a:rPr>
            <a:t>বংশ গণনা ও নেতৃত্বের ভিত্তিতে</a:t>
          </a:r>
          <a:endParaRPr lang="en-US" sz="3200" kern="1200" dirty="0">
            <a:latin typeface="NikoshBAN" panose="02000000000000000000" pitchFamily="2" charset="0"/>
            <a:cs typeface="NikoshBAN" panose="02000000000000000000" pitchFamily="2" charset="0"/>
          </a:endParaRPr>
        </a:p>
      </dsp:txBody>
      <dsp:txXfrm>
        <a:off x="64733" y="66742"/>
        <a:ext cx="4040198" cy="1196592"/>
      </dsp:txXfrm>
    </dsp:sp>
    <dsp:sp modelId="{FF17F44D-92C8-4E5E-9700-67B2E98AB9EE}">
      <dsp:nvSpPr>
        <dsp:cNvPr id="0" name=""/>
        <dsp:cNvSpPr/>
      </dsp:nvSpPr>
      <dsp:spPr>
        <a:xfrm rot="5400000">
          <a:off x="7345608" y="-1648968"/>
          <a:ext cx="1060846" cy="7412736"/>
        </a:xfrm>
        <a:prstGeom prst="round2SameRect">
          <a:avLst/>
        </a:prstGeom>
        <a:solidFill>
          <a:schemeClr val="accent1">
            <a:alpha val="90000"/>
            <a:tint val="40000"/>
            <a:hueOff val="0"/>
            <a:satOff val="0"/>
            <a:lumOff val="0"/>
            <a:alphaOff val="0"/>
          </a:schemeClr>
        </a:solidFill>
        <a:ln w="12700" cap="flat" cmpd="sng" algn="ctr">
          <a:solidFill>
            <a:srgbClr val="FF000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১</a:t>
          </a:r>
          <a:endParaRPr lang="en-US" sz="2300" kern="1200" dirty="0"/>
        </a:p>
        <a:p>
          <a:pPr marL="228600" lvl="1" indent="-228600" algn="l" defTabSz="1022350">
            <a:lnSpc>
              <a:spcPct val="90000"/>
            </a:lnSpc>
            <a:spcBef>
              <a:spcPct val="0"/>
            </a:spcBef>
            <a:spcAft>
              <a:spcPct val="15000"/>
            </a:spcAft>
            <a:buChar char="••"/>
          </a:pPr>
          <a:r>
            <a:rPr lang="en-US" sz="2300" kern="1200" dirty="0" smtClean="0"/>
            <a:t>২</a:t>
          </a:r>
          <a:endParaRPr lang="en-US" sz="2300" kern="1200" dirty="0"/>
        </a:p>
      </dsp:txBody>
      <dsp:txXfrm rot="-5400000">
        <a:off x="4169663" y="1578763"/>
        <a:ext cx="7360950" cy="957274"/>
      </dsp:txXfrm>
    </dsp:sp>
    <dsp:sp modelId="{B482F8BC-20DC-4314-B2B0-A948D18C547F}">
      <dsp:nvSpPr>
        <dsp:cNvPr id="0" name=""/>
        <dsp:cNvSpPr/>
      </dsp:nvSpPr>
      <dsp:spPr>
        <a:xfrm>
          <a:off x="0" y="1394370"/>
          <a:ext cx="4169664" cy="13260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NikoshBAN" panose="02000000000000000000" pitchFamily="2" charset="0"/>
              <a:cs typeface="NikoshBAN" panose="02000000000000000000" pitchFamily="2" charset="0"/>
            </a:rPr>
            <a:t>আকার বা কাঠামোর ভিত্তিতে</a:t>
          </a:r>
          <a:endParaRPr lang="en-US" sz="3200" kern="1200" dirty="0">
            <a:latin typeface="NikoshBAN" panose="02000000000000000000" pitchFamily="2" charset="0"/>
            <a:cs typeface="NikoshBAN" panose="02000000000000000000" pitchFamily="2" charset="0"/>
          </a:endParaRPr>
        </a:p>
      </dsp:txBody>
      <dsp:txXfrm>
        <a:off x="64733" y="1459103"/>
        <a:ext cx="4040198" cy="1196592"/>
      </dsp:txXfrm>
    </dsp:sp>
    <dsp:sp modelId="{2262D54A-B04B-4672-8AB7-A812DEAB96E1}">
      <dsp:nvSpPr>
        <dsp:cNvPr id="0" name=""/>
        <dsp:cNvSpPr/>
      </dsp:nvSpPr>
      <dsp:spPr>
        <a:xfrm rot="5400000">
          <a:off x="7345608" y="-256606"/>
          <a:ext cx="1060846" cy="7412736"/>
        </a:xfrm>
        <a:prstGeom prst="round2SameRect">
          <a:avLst/>
        </a:prstGeom>
        <a:solidFill>
          <a:schemeClr val="accent1">
            <a:alpha val="90000"/>
            <a:tint val="40000"/>
            <a:hueOff val="0"/>
            <a:satOff val="0"/>
            <a:lumOff val="0"/>
            <a:alphaOff val="0"/>
          </a:schemeClr>
        </a:solidFill>
        <a:ln w="12700" cap="flat" cmpd="sng" algn="ctr">
          <a:solidFill>
            <a:srgbClr val="FF000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১</a:t>
          </a:r>
          <a:endParaRPr lang="en-US" sz="2300" kern="1200" dirty="0"/>
        </a:p>
        <a:p>
          <a:pPr marL="228600" lvl="1" indent="-228600" algn="l" defTabSz="1022350">
            <a:lnSpc>
              <a:spcPct val="90000"/>
            </a:lnSpc>
            <a:spcBef>
              <a:spcPct val="0"/>
            </a:spcBef>
            <a:spcAft>
              <a:spcPct val="15000"/>
            </a:spcAft>
            <a:buChar char="••"/>
          </a:pPr>
          <a:r>
            <a:rPr lang="en-US" sz="2300" kern="1200" dirty="0" smtClean="0"/>
            <a:t>২</a:t>
          </a:r>
          <a:endParaRPr lang="en-US" sz="2300" kern="1200" dirty="0"/>
        </a:p>
      </dsp:txBody>
      <dsp:txXfrm rot="-5400000">
        <a:off x="4169663" y="2971125"/>
        <a:ext cx="7360950" cy="957274"/>
      </dsp:txXfrm>
    </dsp:sp>
    <dsp:sp modelId="{3021F142-A861-435C-A65A-10E18E4F99CF}">
      <dsp:nvSpPr>
        <dsp:cNvPr id="0" name=""/>
        <dsp:cNvSpPr/>
      </dsp:nvSpPr>
      <dsp:spPr>
        <a:xfrm>
          <a:off x="0" y="2786732"/>
          <a:ext cx="4169664" cy="13260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NikoshBAN" panose="02000000000000000000" pitchFamily="2" charset="0"/>
              <a:cs typeface="NikoshBAN" panose="02000000000000000000" pitchFamily="2" charset="0"/>
            </a:rPr>
            <a:t>বৈবাহিক সূত্রে</a:t>
          </a:r>
          <a:endParaRPr lang="en-US" sz="3200" kern="1200" dirty="0">
            <a:latin typeface="NikoshBAN" panose="02000000000000000000" pitchFamily="2" charset="0"/>
            <a:cs typeface="NikoshBAN" panose="02000000000000000000" pitchFamily="2" charset="0"/>
          </a:endParaRPr>
        </a:p>
      </dsp:txBody>
      <dsp:txXfrm>
        <a:off x="64733" y="2851465"/>
        <a:ext cx="4040198" cy="11965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15686-77CE-4545-B4F0-44BF168F4971}">
      <dsp:nvSpPr>
        <dsp:cNvPr id="0" name=""/>
        <dsp:cNvSpPr/>
      </dsp:nvSpPr>
      <dsp:spPr>
        <a:xfrm>
          <a:off x="4226644" y="1351267"/>
          <a:ext cx="2648912" cy="212944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NikoshBAN" panose="02000000000000000000" pitchFamily="2" charset="0"/>
              <a:cs typeface="NikoshBAN" panose="02000000000000000000" pitchFamily="2" charset="0"/>
            </a:rPr>
            <a:t>পরিবার</a:t>
          </a:r>
          <a:endParaRPr lang="en-US" sz="2800" kern="1200" dirty="0">
            <a:solidFill>
              <a:schemeClr val="tx1"/>
            </a:solidFill>
            <a:latin typeface="NikoshBAN" panose="02000000000000000000" pitchFamily="2" charset="0"/>
            <a:cs typeface="NikoshBAN" panose="02000000000000000000" pitchFamily="2" charset="0"/>
          </a:endParaRPr>
        </a:p>
      </dsp:txBody>
      <dsp:txXfrm>
        <a:off x="4650181" y="1691746"/>
        <a:ext cx="1801838" cy="1448488"/>
      </dsp:txXfrm>
    </dsp:sp>
    <dsp:sp modelId="{42971309-86C9-4567-AC44-875AA7A02693}">
      <dsp:nvSpPr>
        <dsp:cNvPr id="0" name=""/>
        <dsp:cNvSpPr/>
      </dsp:nvSpPr>
      <dsp:spPr>
        <a:xfrm>
          <a:off x="5822900" y="636365"/>
          <a:ext cx="813415" cy="70086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486023-4580-4A49-A11E-DD9520DC56DB}">
      <dsp:nvSpPr>
        <dsp:cNvPr id="0" name=""/>
        <dsp:cNvSpPr/>
      </dsp:nvSpPr>
      <dsp:spPr>
        <a:xfrm>
          <a:off x="4441415" y="3030"/>
          <a:ext cx="2226876" cy="118727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NikoshBAN" panose="02000000000000000000" pitchFamily="2" charset="0"/>
              <a:cs typeface="NikoshBAN" panose="02000000000000000000" pitchFamily="2" charset="0"/>
            </a:rPr>
            <a:t>জৈবিক কাজ</a:t>
          </a:r>
          <a:endParaRPr lang="en-US" sz="2800" kern="1200" dirty="0">
            <a:solidFill>
              <a:schemeClr val="tx1"/>
            </a:solidFill>
            <a:latin typeface="NikoshBAN" panose="02000000000000000000" pitchFamily="2" charset="0"/>
            <a:cs typeface="NikoshBAN" panose="02000000000000000000" pitchFamily="2" charset="0"/>
          </a:endParaRPr>
        </a:p>
      </dsp:txBody>
      <dsp:txXfrm>
        <a:off x="4740056" y="162253"/>
        <a:ext cx="1629594" cy="868832"/>
      </dsp:txXfrm>
    </dsp:sp>
    <dsp:sp modelId="{7F359FA9-A298-45F4-AF3C-FFCD50385D6C}">
      <dsp:nvSpPr>
        <dsp:cNvPr id="0" name=""/>
        <dsp:cNvSpPr/>
      </dsp:nvSpPr>
      <dsp:spPr>
        <a:xfrm>
          <a:off x="6832679" y="1922422"/>
          <a:ext cx="813415" cy="70086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447301-9A4E-4BFA-9292-5ABA1113B46C}">
      <dsp:nvSpPr>
        <dsp:cNvPr id="0" name=""/>
        <dsp:cNvSpPr/>
      </dsp:nvSpPr>
      <dsp:spPr>
        <a:xfrm>
          <a:off x="6327462" y="685803"/>
          <a:ext cx="2491464" cy="154953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শিক্ষামুলক কাজ</a:t>
          </a:r>
          <a:endParaRPr lang="en-US" sz="2800" kern="1200" dirty="0">
            <a:solidFill>
              <a:schemeClr val="tx1"/>
            </a:solidFill>
          </a:endParaRPr>
        </a:p>
      </dsp:txBody>
      <dsp:txXfrm>
        <a:off x="6682651" y="906708"/>
        <a:ext cx="1781086" cy="1107724"/>
      </dsp:txXfrm>
    </dsp:sp>
    <dsp:sp modelId="{783926C9-9FFF-440D-8389-C490A80ADF8D}">
      <dsp:nvSpPr>
        <dsp:cNvPr id="0" name=""/>
        <dsp:cNvSpPr/>
      </dsp:nvSpPr>
      <dsp:spPr>
        <a:xfrm>
          <a:off x="6112760" y="3425628"/>
          <a:ext cx="813415" cy="70086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580E2A-EEC1-4EE8-995B-82857DADB878}">
      <dsp:nvSpPr>
        <dsp:cNvPr id="0" name=""/>
        <dsp:cNvSpPr/>
      </dsp:nvSpPr>
      <dsp:spPr>
        <a:xfrm>
          <a:off x="6390606" y="2508624"/>
          <a:ext cx="2580720" cy="1910981"/>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NikoshBAN" panose="02000000000000000000" pitchFamily="2" charset="0"/>
              <a:cs typeface="NikoshBAN" panose="02000000000000000000" pitchFamily="2" charset="0"/>
            </a:rPr>
            <a:t>অর্থনৈতিক কাজ</a:t>
          </a:r>
          <a:endParaRPr lang="en-US" sz="2800" kern="1200" dirty="0">
            <a:solidFill>
              <a:schemeClr val="tx1"/>
            </a:solidFill>
            <a:latin typeface="NikoshBAN" panose="02000000000000000000" pitchFamily="2" charset="0"/>
            <a:cs typeface="NikoshBAN" panose="02000000000000000000" pitchFamily="2" charset="0"/>
          </a:endParaRPr>
        </a:p>
      </dsp:txBody>
      <dsp:txXfrm>
        <a:off x="6787655" y="2802632"/>
        <a:ext cx="1786622" cy="1322965"/>
      </dsp:txXfrm>
    </dsp:sp>
    <dsp:sp modelId="{BDACAEB0-78A7-41A6-B85F-646FAC7D95F5}">
      <dsp:nvSpPr>
        <dsp:cNvPr id="0" name=""/>
        <dsp:cNvSpPr/>
      </dsp:nvSpPr>
      <dsp:spPr>
        <a:xfrm>
          <a:off x="4476903" y="3579156"/>
          <a:ext cx="813415" cy="70086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AAF152-372B-4806-BC30-5BFFDD639DE9}">
      <dsp:nvSpPr>
        <dsp:cNvPr id="0" name=""/>
        <dsp:cNvSpPr/>
      </dsp:nvSpPr>
      <dsp:spPr>
        <a:xfrm>
          <a:off x="4493481" y="3400310"/>
          <a:ext cx="2372350" cy="185748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NikoshBAN" panose="02000000000000000000" pitchFamily="2" charset="0"/>
              <a:cs typeface="NikoshBAN" panose="02000000000000000000" pitchFamily="2" charset="0"/>
            </a:rPr>
            <a:t>রাজনৈতিক কাজ</a:t>
          </a:r>
          <a:endParaRPr lang="en-US" sz="2800" kern="1200" dirty="0">
            <a:solidFill>
              <a:schemeClr val="tx1"/>
            </a:solidFill>
            <a:latin typeface="NikoshBAN" panose="02000000000000000000" pitchFamily="2" charset="0"/>
            <a:cs typeface="NikoshBAN" panose="02000000000000000000" pitchFamily="2" charset="0"/>
          </a:endParaRPr>
        </a:p>
      </dsp:txBody>
      <dsp:txXfrm>
        <a:off x="4868071" y="3693604"/>
        <a:ext cx="1623170" cy="1270897"/>
      </dsp:txXfrm>
    </dsp:sp>
    <dsp:sp modelId="{D23B4C2E-9FD4-48DC-9EE5-339957DFEE4B}">
      <dsp:nvSpPr>
        <dsp:cNvPr id="0" name=""/>
        <dsp:cNvSpPr/>
      </dsp:nvSpPr>
      <dsp:spPr>
        <a:xfrm>
          <a:off x="3512038" y="2269438"/>
          <a:ext cx="813415" cy="70086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8920AF-A828-4119-AA28-D4AF6173FB8D}">
      <dsp:nvSpPr>
        <dsp:cNvPr id="0" name=""/>
        <dsp:cNvSpPr/>
      </dsp:nvSpPr>
      <dsp:spPr>
        <a:xfrm>
          <a:off x="2551300" y="2422394"/>
          <a:ext cx="2305232" cy="207340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NikoshBAN" panose="02000000000000000000" pitchFamily="2" charset="0"/>
              <a:cs typeface="NikoshBAN" panose="02000000000000000000" pitchFamily="2" charset="0"/>
            </a:rPr>
            <a:t>মনস্তাত্ত্বিক কাজ</a:t>
          </a:r>
          <a:endParaRPr lang="en-US" sz="2800" kern="1200" dirty="0">
            <a:solidFill>
              <a:schemeClr val="tx1"/>
            </a:solidFill>
            <a:latin typeface="NikoshBAN" panose="02000000000000000000" pitchFamily="2" charset="0"/>
            <a:cs typeface="NikoshBAN" panose="02000000000000000000" pitchFamily="2" charset="0"/>
          </a:endParaRPr>
        </a:p>
      </dsp:txBody>
      <dsp:txXfrm>
        <a:off x="2943538" y="2775187"/>
        <a:ext cx="1520756" cy="1367822"/>
      </dsp:txXfrm>
    </dsp:sp>
    <dsp:sp modelId="{A60C4243-3787-4CD7-A010-E2E856203ADB}">
      <dsp:nvSpPr>
        <dsp:cNvPr id="0" name=""/>
        <dsp:cNvSpPr/>
      </dsp:nvSpPr>
      <dsp:spPr>
        <a:xfrm>
          <a:off x="2418123" y="701025"/>
          <a:ext cx="2363322" cy="1508771"/>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NikoshBAN" panose="02000000000000000000" pitchFamily="2" charset="0"/>
              <a:cs typeface="NikoshBAN" panose="02000000000000000000" pitchFamily="2" charset="0"/>
            </a:rPr>
            <a:t>বিনোদনমুলক কাজ</a:t>
          </a:r>
          <a:endParaRPr lang="en-US" sz="2800" kern="1200" dirty="0">
            <a:solidFill>
              <a:schemeClr val="tx1"/>
            </a:solidFill>
            <a:latin typeface="NikoshBAN" panose="02000000000000000000" pitchFamily="2" charset="0"/>
            <a:cs typeface="NikoshBAN" panose="02000000000000000000" pitchFamily="2" charset="0"/>
          </a:endParaRPr>
        </a:p>
      </dsp:txBody>
      <dsp:txXfrm>
        <a:off x="2758752" y="918486"/>
        <a:ext cx="1682064" cy="107384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01C836-D853-49B3-9892-DB54A1BE857C}"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68A77-EF20-41DB-9C38-548B9FFFE869}" type="slidenum">
              <a:rPr lang="en-US" smtClean="0"/>
              <a:t>‹#›</a:t>
            </a:fld>
            <a:endParaRPr lang="en-US"/>
          </a:p>
        </p:txBody>
      </p:sp>
    </p:spTree>
    <p:extLst>
      <p:ext uri="{BB962C8B-B14F-4D97-AF65-F5344CB8AC3E}">
        <p14:creationId xmlns:p14="http://schemas.microsoft.com/office/powerpoint/2010/main" val="62445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1C836-D853-49B3-9892-DB54A1BE857C}"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68A77-EF20-41DB-9C38-548B9FFFE869}" type="slidenum">
              <a:rPr lang="en-US" smtClean="0"/>
              <a:t>‹#›</a:t>
            </a:fld>
            <a:endParaRPr lang="en-US"/>
          </a:p>
        </p:txBody>
      </p:sp>
    </p:spTree>
    <p:extLst>
      <p:ext uri="{BB962C8B-B14F-4D97-AF65-F5344CB8AC3E}">
        <p14:creationId xmlns:p14="http://schemas.microsoft.com/office/powerpoint/2010/main" val="15528517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1C836-D853-49B3-9892-DB54A1BE857C}"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68A77-EF20-41DB-9C38-548B9FFFE869}" type="slidenum">
              <a:rPr lang="en-US" smtClean="0"/>
              <a:t>‹#›</a:t>
            </a:fld>
            <a:endParaRPr lang="en-US"/>
          </a:p>
        </p:txBody>
      </p:sp>
    </p:spTree>
    <p:extLst>
      <p:ext uri="{BB962C8B-B14F-4D97-AF65-F5344CB8AC3E}">
        <p14:creationId xmlns:p14="http://schemas.microsoft.com/office/powerpoint/2010/main" val="31781673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308859-883C-457C-94EE-38EBBB76D522}"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37248-12F9-42AC-AD37-7D5CE3EC8A3C}" type="slidenum">
              <a:rPr lang="en-US" smtClean="0"/>
              <a:t>‹#›</a:t>
            </a:fld>
            <a:endParaRPr lang="en-US"/>
          </a:p>
        </p:txBody>
      </p:sp>
    </p:spTree>
    <p:extLst>
      <p:ext uri="{BB962C8B-B14F-4D97-AF65-F5344CB8AC3E}">
        <p14:creationId xmlns:p14="http://schemas.microsoft.com/office/powerpoint/2010/main" val="2082158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308859-883C-457C-94EE-38EBBB76D522}"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37248-12F9-42AC-AD37-7D5CE3EC8A3C}" type="slidenum">
              <a:rPr lang="en-US" smtClean="0"/>
              <a:t>‹#›</a:t>
            </a:fld>
            <a:endParaRPr lang="en-US"/>
          </a:p>
        </p:txBody>
      </p:sp>
    </p:spTree>
    <p:extLst>
      <p:ext uri="{BB962C8B-B14F-4D97-AF65-F5344CB8AC3E}">
        <p14:creationId xmlns:p14="http://schemas.microsoft.com/office/powerpoint/2010/main" val="2272357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308859-883C-457C-94EE-38EBBB76D522}"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37248-12F9-42AC-AD37-7D5CE3EC8A3C}" type="slidenum">
              <a:rPr lang="en-US" smtClean="0"/>
              <a:t>‹#›</a:t>
            </a:fld>
            <a:endParaRPr lang="en-US"/>
          </a:p>
        </p:txBody>
      </p:sp>
    </p:spTree>
    <p:extLst>
      <p:ext uri="{BB962C8B-B14F-4D97-AF65-F5344CB8AC3E}">
        <p14:creationId xmlns:p14="http://schemas.microsoft.com/office/powerpoint/2010/main" val="3662113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308859-883C-457C-94EE-38EBBB76D522}" type="datetimeFigureOut">
              <a:rPr lang="en-US" smtClean="0"/>
              <a:t>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37248-12F9-42AC-AD37-7D5CE3EC8A3C}" type="slidenum">
              <a:rPr lang="en-US" smtClean="0"/>
              <a:t>‹#›</a:t>
            </a:fld>
            <a:endParaRPr lang="en-US"/>
          </a:p>
        </p:txBody>
      </p:sp>
    </p:spTree>
    <p:extLst>
      <p:ext uri="{BB962C8B-B14F-4D97-AF65-F5344CB8AC3E}">
        <p14:creationId xmlns:p14="http://schemas.microsoft.com/office/powerpoint/2010/main" val="3095387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308859-883C-457C-94EE-38EBBB76D522}" type="datetimeFigureOut">
              <a:rPr lang="en-US" smtClean="0"/>
              <a:t>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937248-12F9-42AC-AD37-7D5CE3EC8A3C}" type="slidenum">
              <a:rPr lang="en-US" smtClean="0"/>
              <a:t>‹#›</a:t>
            </a:fld>
            <a:endParaRPr lang="en-US"/>
          </a:p>
        </p:txBody>
      </p:sp>
    </p:spTree>
    <p:extLst>
      <p:ext uri="{BB962C8B-B14F-4D97-AF65-F5344CB8AC3E}">
        <p14:creationId xmlns:p14="http://schemas.microsoft.com/office/powerpoint/2010/main" val="1261576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308859-883C-457C-94EE-38EBBB76D522}" type="datetimeFigureOut">
              <a:rPr lang="en-US" smtClean="0"/>
              <a:t>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937248-12F9-42AC-AD37-7D5CE3EC8A3C}" type="slidenum">
              <a:rPr lang="en-US" smtClean="0"/>
              <a:t>‹#›</a:t>
            </a:fld>
            <a:endParaRPr lang="en-US"/>
          </a:p>
        </p:txBody>
      </p:sp>
    </p:spTree>
    <p:extLst>
      <p:ext uri="{BB962C8B-B14F-4D97-AF65-F5344CB8AC3E}">
        <p14:creationId xmlns:p14="http://schemas.microsoft.com/office/powerpoint/2010/main" val="318931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308859-883C-457C-94EE-38EBBB76D522}" type="datetimeFigureOut">
              <a:rPr lang="en-US" smtClean="0"/>
              <a:t>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937248-12F9-42AC-AD37-7D5CE3EC8A3C}" type="slidenum">
              <a:rPr lang="en-US" smtClean="0"/>
              <a:t>‹#›</a:t>
            </a:fld>
            <a:endParaRPr lang="en-US"/>
          </a:p>
        </p:txBody>
      </p:sp>
    </p:spTree>
    <p:extLst>
      <p:ext uri="{BB962C8B-B14F-4D97-AF65-F5344CB8AC3E}">
        <p14:creationId xmlns:p14="http://schemas.microsoft.com/office/powerpoint/2010/main" val="4011605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6308859-883C-457C-94EE-38EBBB76D522}" type="datetimeFigureOut">
              <a:rPr lang="en-US" smtClean="0"/>
              <a:t>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37248-12F9-42AC-AD37-7D5CE3EC8A3C}" type="slidenum">
              <a:rPr lang="en-US" smtClean="0"/>
              <a:t>‹#›</a:t>
            </a:fld>
            <a:endParaRPr lang="en-US"/>
          </a:p>
        </p:txBody>
      </p:sp>
    </p:spTree>
    <p:extLst>
      <p:ext uri="{BB962C8B-B14F-4D97-AF65-F5344CB8AC3E}">
        <p14:creationId xmlns:p14="http://schemas.microsoft.com/office/powerpoint/2010/main" val="1197444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1C836-D853-49B3-9892-DB54A1BE857C}"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68A77-EF20-41DB-9C38-548B9FFFE869}" type="slidenum">
              <a:rPr lang="en-US" smtClean="0"/>
              <a:t>‹#›</a:t>
            </a:fld>
            <a:endParaRPr lang="en-US"/>
          </a:p>
        </p:txBody>
      </p:sp>
    </p:spTree>
    <p:extLst>
      <p:ext uri="{BB962C8B-B14F-4D97-AF65-F5344CB8AC3E}">
        <p14:creationId xmlns:p14="http://schemas.microsoft.com/office/powerpoint/2010/main" val="2073446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6308859-883C-457C-94EE-38EBBB76D522}" type="datetimeFigureOut">
              <a:rPr lang="en-US" smtClean="0"/>
              <a:t>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37248-12F9-42AC-AD37-7D5CE3EC8A3C}" type="slidenum">
              <a:rPr lang="en-US" smtClean="0"/>
              <a:t>‹#›</a:t>
            </a:fld>
            <a:endParaRPr lang="en-US"/>
          </a:p>
        </p:txBody>
      </p:sp>
    </p:spTree>
    <p:extLst>
      <p:ext uri="{BB962C8B-B14F-4D97-AF65-F5344CB8AC3E}">
        <p14:creationId xmlns:p14="http://schemas.microsoft.com/office/powerpoint/2010/main" val="2743915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308859-883C-457C-94EE-38EBBB76D522}"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37248-12F9-42AC-AD37-7D5CE3EC8A3C}" type="slidenum">
              <a:rPr lang="en-US" smtClean="0"/>
              <a:t>‹#›</a:t>
            </a:fld>
            <a:endParaRPr lang="en-US"/>
          </a:p>
        </p:txBody>
      </p:sp>
    </p:spTree>
    <p:extLst>
      <p:ext uri="{BB962C8B-B14F-4D97-AF65-F5344CB8AC3E}">
        <p14:creationId xmlns:p14="http://schemas.microsoft.com/office/powerpoint/2010/main" val="3168976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308859-883C-457C-94EE-38EBBB76D522}"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37248-12F9-42AC-AD37-7D5CE3EC8A3C}" type="slidenum">
              <a:rPr lang="en-US" smtClean="0"/>
              <a:t>‹#›</a:t>
            </a:fld>
            <a:endParaRPr lang="en-US"/>
          </a:p>
        </p:txBody>
      </p:sp>
    </p:spTree>
    <p:extLst>
      <p:ext uri="{BB962C8B-B14F-4D97-AF65-F5344CB8AC3E}">
        <p14:creationId xmlns:p14="http://schemas.microsoft.com/office/powerpoint/2010/main" val="3571246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01C836-D853-49B3-9892-DB54A1BE857C}"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68A77-EF20-41DB-9C38-548B9FFFE869}" type="slidenum">
              <a:rPr lang="en-US" smtClean="0"/>
              <a:t>‹#›</a:t>
            </a:fld>
            <a:endParaRPr lang="en-US"/>
          </a:p>
        </p:txBody>
      </p:sp>
    </p:spTree>
    <p:extLst>
      <p:ext uri="{BB962C8B-B14F-4D97-AF65-F5344CB8AC3E}">
        <p14:creationId xmlns:p14="http://schemas.microsoft.com/office/powerpoint/2010/main" val="275927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01C836-D853-49B3-9892-DB54A1BE857C}" type="datetimeFigureOut">
              <a:rPr lang="en-US" smtClean="0"/>
              <a:t>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C68A77-EF20-41DB-9C38-548B9FFFE869}" type="slidenum">
              <a:rPr lang="en-US" smtClean="0"/>
              <a:t>‹#›</a:t>
            </a:fld>
            <a:endParaRPr lang="en-US"/>
          </a:p>
        </p:txBody>
      </p:sp>
    </p:spTree>
    <p:extLst>
      <p:ext uri="{BB962C8B-B14F-4D97-AF65-F5344CB8AC3E}">
        <p14:creationId xmlns:p14="http://schemas.microsoft.com/office/powerpoint/2010/main" val="33926641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01C836-D853-49B3-9892-DB54A1BE857C}" type="datetimeFigureOut">
              <a:rPr lang="en-US" smtClean="0"/>
              <a:t>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C68A77-EF20-41DB-9C38-548B9FFFE869}" type="slidenum">
              <a:rPr lang="en-US" smtClean="0"/>
              <a:t>‹#›</a:t>
            </a:fld>
            <a:endParaRPr lang="en-US"/>
          </a:p>
        </p:txBody>
      </p:sp>
    </p:spTree>
    <p:extLst>
      <p:ext uri="{BB962C8B-B14F-4D97-AF65-F5344CB8AC3E}">
        <p14:creationId xmlns:p14="http://schemas.microsoft.com/office/powerpoint/2010/main" val="3464268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01C836-D853-49B3-9892-DB54A1BE857C}" type="datetimeFigureOut">
              <a:rPr lang="en-US" smtClean="0"/>
              <a:t>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C68A77-EF20-41DB-9C38-548B9FFFE869}" type="slidenum">
              <a:rPr lang="en-US" smtClean="0"/>
              <a:t>‹#›</a:t>
            </a:fld>
            <a:endParaRPr lang="en-US"/>
          </a:p>
        </p:txBody>
      </p:sp>
    </p:spTree>
    <p:extLst>
      <p:ext uri="{BB962C8B-B14F-4D97-AF65-F5344CB8AC3E}">
        <p14:creationId xmlns:p14="http://schemas.microsoft.com/office/powerpoint/2010/main" val="154780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1C836-D853-49B3-9892-DB54A1BE857C}" type="datetimeFigureOut">
              <a:rPr lang="en-US" smtClean="0"/>
              <a:t>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C68A77-EF20-41DB-9C38-548B9FFFE869}" type="slidenum">
              <a:rPr lang="en-US" smtClean="0"/>
              <a:t>‹#›</a:t>
            </a:fld>
            <a:endParaRPr lang="en-US"/>
          </a:p>
        </p:txBody>
      </p:sp>
    </p:spTree>
    <p:extLst>
      <p:ext uri="{BB962C8B-B14F-4D97-AF65-F5344CB8AC3E}">
        <p14:creationId xmlns:p14="http://schemas.microsoft.com/office/powerpoint/2010/main" val="11581711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01C836-D853-49B3-9892-DB54A1BE857C}" type="datetimeFigureOut">
              <a:rPr lang="en-US" smtClean="0"/>
              <a:t>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C68A77-EF20-41DB-9C38-548B9FFFE869}" type="slidenum">
              <a:rPr lang="en-US" smtClean="0"/>
              <a:t>‹#›</a:t>
            </a:fld>
            <a:endParaRPr lang="en-US"/>
          </a:p>
        </p:txBody>
      </p:sp>
    </p:spTree>
    <p:extLst>
      <p:ext uri="{BB962C8B-B14F-4D97-AF65-F5344CB8AC3E}">
        <p14:creationId xmlns:p14="http://schemas.microsoft.com/office/powerpoint/2010/main" val="39036893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01C836-D853-49B3-9892-DB54A1BE857C}" type="datetimeFigureOut">
              <a:rPr lang="en-US" smtClean="0"/>
              <a:t>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C68A77-EF20-41DB-9C38-548B9FFFE869}" type="slidenum">
              <a:rPr lang="en-US" smtClean="0"/>
              <a:t>‹#›</a:t>
            </a:fld>
            <a:endParaRPr lang="en-US"/>
          </a:p>
        </p:txBody>
      </p:sp>
    </p:spTree>
    <p:extLst>
      <p:ext uri="{BB962C8B-B14F-4D97-AF65-F5344CB8AC3E}">
        <p14:creationId xmlns:p14="http://schemas.microsoft.com/office/powerpoint/2010/main" val="9844935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01C836-D853-49B3-9892-DB54A1BE857C}" type="datetimeFigureOut">
              <a:rPr lang="en-US" smtClean="0"/>
              <a:t>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68A77-EF20-41DB-9C38-548B9FFFE869}" type="slidenum">
              <a:rPr lang="en-US" smtClean="0"/>
              <a:t>‹#›</a:t>
            </a:fld>
            <a:endParaRPr lang="en-US"/>
          </a:p>
        </p:txBody>
      </p:sp>
    </p:spTree>
    <p:extLst>
      <p:ext uri="{BB962C8B-B14F-4D97-AF65-F5344CB8AC3E}">
        <p14:creationId xmlns:p14="http://schemas.microsoft.com/office/powerpoint/2010/main" val="2543038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08859-883C-457C-94EE-38EBBB76D522}" type="datetimeFigureOut">
              <a:rPr lang="en-US" smtClean="0"/>
              <a:t>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937248-12F9-42AC-AD37-7D5CE3EC8A3C}" type="slidenum">
              <a:rPr lang="en-US" smtClean="0"/>
              <a:t>‹#›</a:t>
            </a:fld>
            <a:endParaRPr lang="en-US"/>
          </a:p>
        </p:txBody>
      </p:sp>
    </p:spTree>
    <p:extLst>
      <p:ext uri="{BB962C8B-B14F-4D97-AF65-F5344CB8AC3E}">
        <p14:creationId xmlns:p14="http://schemas.microsoft.com/office/powerpoint/2010/main" val="4164654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85800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219200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20244451">
            <a:off x="939402" y="1001087"/>
            <a:ext cx="3903958" cy="2215991"/>
          </a:xfrm>
          <a:prstGeom prst="rect">
            <a:avLst/>
          </a:prstGeom>
          <a:noFill/>
        </p:spPr>
        <p:txBody>
          <a:bodyPr wrap="square" rtlCol="0">
            <a:spAutoFit/>
          </a:bodyPr>
          <a:lstStyle/>
          <a:p>
            <a:pPr algn="ctr"/>
            <a:r>
              <a:rPr lang="en-US" sz="13800" dirty="0" smtClean="0">
                <a:solidFill>
                  <a:srgbClr val="C00000"/>
                </a:solidFill>
                <a:latin typeface="NikoshBAN" panose="02000000000000000000" pitchFamily="2" charset="0"/>
                <a:cs typeface="NikoshBAN" panose="02000000000000000000" pitchFamily="2" charset="0"/>
              </a:rPr>
              <a:t>স্বা</a:t>
            </a:r>
            <a:r>
              <a:rPr lang="en-US" sz="13800" dirty="0" smtClean="0">
                <a:solidFill>
                  <a:srgbClr val="FFFF00"/>
                </a:solidFill>
                <a:latin typeface="NikoshBAN" panose="02000000000000000000" pitchFamily="2" charset="0"/>
                <a:cs typeface="NikoshBAN" panose="02000000000000000000" pitchFamily="2" charset="0"/>
              </a:rPr>
              <a:t>গ</a:t>
            </a:r>
            <a:r>
              <a:rPr lang="en-US" sz="13800" dirty="0" smtClean="0">
                <a:solidFill>
                  <a:srgbClr val="00B050"/>
                </a:solidFill>
                <a:latin typeface="NikoshBAN" panose="02000000000000000000" pitchFamily="2" charset="0"/>
                <a:cs typeface="NikoshBAN" panose="02000000000000000000" pitchFamily="2" charset="0"/>
              </a:rPr>
              <a:t>ত</a:t>
            </a:r>
            <a:endParaRPr lang="en-US" sz="138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8495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strVal val="#ppt_w*0.70"/>
                                          </p:val>
                                        </p:tav>
                                        <p:tav tm="100000">
                                          <p:val>
                                            <p:strVal val="#ppt_w"/>
                                          </p:val>
                                        </p:tav>
                                      </p:tavLst>
                                    </p:anim>
                                    <p:anim calcmode="lin" valueType="num">
                                      <p:cBhvr>
                                        <p:cTn id="8" dur="1000" fill="hold"/>
                                        <p:tgtEl>
                                          <p:spTgt spid="31"/>
                                        </p:tgtEl>
                                        <p:attrNameLst>
                                          <p:attrName>ppt_h</p:attrName>
                                        </p:attrNameLst>
                                      </p:cBhvr>
                                      <p:tavLst>
                                        <p:tav tm="0">
                                          <p:val>
                                            <p:strVal val="#ppt_h"/>
                                          </p:val>
                                        </p:tav>
                                        <p:tav tm="100000">
                                          <p:val>
                                            <p:strVal val="#ppt_h"/>
                                          </p:val>
                                        </p:tav>
                                      </p:tavLst>
                                    </p:anim>
                                    <p:animEffect transition="in" filter="fade">
                                      <p:cBhvr>
                                        <p:cTn id="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85800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219200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84538" y="1190686"/>
            <a:ext cx="7505699" cy="4524315"/>
          </a:xfrm>
          <a:prstGeom prst="rect">
            <a:avLst/>
          </a:prstGeom>
          <a:solidFill>
            <a:schemeClr val="accent4">
              <a:lumMod val="20000"/>
              <a:lumOff val="80000"/>
            </a:schemeClr>
          </a:solidFill>
          <a:ln>
            <a:solidFill>
              <a:srgbClr val="FF0000"/>
            </a:solidFill>
          </a:ln>
        </p:spPr>
        <p:txBody>
          <a:bodyPr wrap="square">
            <a:spAutoFit/>
          </a:bodyPr>
          <a:lstStyle/>
          <a:p>
            <a:pPr algn="just"/>
            <a:r>
              <a:rPr lang="bn-IN" sz="3200" dirty="0" smtClean="0">
                <a:latin typeface="NikoshBAN" pitchFamily="2" charset="0"/>
                <a:cs typeface="NikoshBAN" pitchFamily="2" charset="0"/>
              </a:rPr>
              <a:t>পারিবারিক </a:t>
            </a:r>
            <a:r>
              <a:rPr lang="bn-IN" sz="3200" dirty="0">
                <a:latin typeface="NikoshBAN" pitchFamily="2" charset="0"/>
                <a:cs typeface="NikoshBAN" pitchFamily="2" charset="0"/>
              </a:rPr>
              <a:t>গঠন ও কাঠামোর ভিক্তিতে পরিবারকে দুই শ্রেণিতে ভাগ করা যায়।যথা- একক ও যৌথ পরিবার। একক পরিবার মা-বাবা,ভাই-বোন,নিয়ে গঠিত হয়। এ ধরনের পরিবার ছোট হয়ে থাকে। </a:t>
            </a:r>
          </a:p>
          <a:p>
            <a:pPr algn="just"/>
            <a:r>
              <a:rPr lang="bn-IN" sz="3200" dirty="0">
                <a:latin typeface="NikoshBAN" pitchFamily="2" charset="0"/>
                <a:cs typeface="NikoshBAN" pitchFamily="2" charset="0"/>
              </a:rPr>
              <a:t>যৌথ পরিবারঃ-মা-বাবা,ভাই-বোন,দাদা-দাদী,চাচা-চাচী ও অন্যান্য পরিজন একত্রে বাস করে। যৌথ পরিবার বড় পরিবার।বাংলাদেশে উভয় ধরনের পরিবার রয়েছে।তবে বর্তমানে একক পরিবারের সংখ্যা বাড়ছে।মূলত যৌথ পরিবার  কয়েকটি একক পরিবারের সমষ্টি।</a:t>
            </a:r>
            <a:endParaRPr lang="en-US" sz="32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118" y="945351"/>
            <a:ext cx="3048001" cy="1886575"/>
          </a:xfrm>
          <a:prstGeom prst="snip2DiagRect">
            <a:avLst/>
          </a:prstGeom>
          <a:solidFill>
            <a:srgbClr val="FFFFFF">
              <a:shade val="85000"/>
            </a:srgbClr>
          </a:solidFill>
          <a:ln w="3175"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8584" y="3724274"/>
            <a:ext cx="3101340" cy="1959564"/>
          </a:xfrm>
          <a:prstGeom prst="snip2DiagRect">
            <a:avLst/>
          </a:prstGeom>
          <a:solidFill>
            <a:srgbClr val="FFFFFF">
              <a:shade val="85000"/>
            </a:srgbClr>
          </a:solidFill>
          <a:ln w="3175"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4285248" y="204096"/>
            <a:ext cx="3621504" cy="707886"/>
          </a:xfrm>
          <a:prstGeom prst="rect">
            <a:avLst/>
          </a:prstGeom>
          <a:solidFill>
            <a:schemeClr val="accent4">
              <a:lumMod val="20000"/>
              <a:lumOff val="80000"/>
            </a:schemeClr>
          </a:solidFill>
          <a:ln>
            <a:solidFill>
              <a:srgbClr val="FF0000"/>
            </a:solidFill>
          </a:ln>
        </p:spPr>
        <p:txBody>
          <a:bodyPr wrap="none">
            <a:spAutoFit/>
          </a:bodyPr>
          <a:lstStyle/>
          <a:p>
            <a:r>
              <a:rPr lang="bn-IN" sz="4000" dirty="0" smtClean="0">
                <a:latin typeface="NikoshBAN" pitchFamily="2" charset="0"/>
                <a:cs typeface="NikoshBAN" pitchFamily="2" charset="0"/>
              </a:rPr>
              <a:t>পারিবারিক কাঠামোঃ </a:t>
            </a:r>
            <a:endParaRPr lang="en-US" sz="4000" dirty="0"/>
          </a:p>
        </p:txBody>
      </p:sp>
      <p:sp>
        <p:nvSpPr>
          <p:cNvPr id="9" name="Rectangle 8"/>
          <p:cNvSpPr/>
          <p:nvPr/>
        </p:nvSpPr>
        <p:spPr>
          <a:xfrm>
            <a:off x="9218543" y="2977022"/>
            <a:ext cx="1885453" cy="523220"/>
          </a:xfrm>
          <a:prstGeom prst="rect">
            <a:avLst/>
          </a:prstGeom>
          <a:solidFill>
            <a:schemeClr val="accent4">
              <a:lumMod val="20000"/>
              <a:lumOff val="80000"/>
            </a:schemeClr>
          </a:solidFill>
          <a:ln>
            <a:solidFill>
              <a:srgbClr val="FF0000"/>
            </a:solidFill>
          </a:ln>
        </p:spPr>
        <p:txBody>
          <a:bodyPr wrap="none">
            <a:spAutoFit/>
          </a:bodyPr>
          <a:lstStyle/>
          <a:p>
            <a:r>
              <a:rPr lang="bn-IN" sz="2800" dirty="0">
                <a:latin typeface="NikoshBAN" pitchFamily="2" charset="0"/>
                <a:cs typeface="NikoshBAN" pitchFamily="2" charset="0"/>
              </a:rPr>
              <a:t> একক পরিবার </a:t>
            </a:r>
            <a:endParaRPr lang="en-US" sz="2800" dirty="0"/>
          </a:p>
        </p:txBody>
      </p:sp>
      <p:sp>
        <p:nvSpPr>
          <p:cNvPr id="10" name="Rectangle 9"/>
          <p:cNvSpPr/>
          <p:nvPr/>
        </p:nvSpPr>
        <p:spPr>
          <a:xfrm>
            <a:off x="9287472" y="5907870"/>
            <a:ext cx="1747594" cy="523220"/>
          </a:xfrm>
          <a:prstGeom prst="rect">
            <a:avLst/>
          </a:prstGeom>
          <a:solidFill>
            <a:schemeClr val="accent4">
              <a:lumMod val="20000"/>
              <a:lumOff val="80000"/>
            </a:schemeClr>
          </a:solidFill>
          <a:ln>
            <a:solidFill>
              <a:srgbClr val="FF0000"/>
            </a:solidFill>
          </a:ln>
        </p:spPr>
        <p:txBody>
          <a:bodyPr wrap="none">
            <a:spAutoFit/>
          </a:bodyPr>
          <a:lstStyle/>
          <a:p>
            <a:r>
              <a:rPr lang="bn-IN" sz="2800" dirty="0">
                <a:latin typeface="NikoshBAN" pitchFamily="2" charset="0"/>
                <a:cs typeface="NikoshBAN" pitchFamily="2" charset="0"/>
              </a:rPr>
              <a:t>যৌথ পরিবারঃ</a:t>
            </a:r>
            <a:endParaRPr lang="en-US" sz="2800" dirty="0"/>
          </a:p>
        </p:txBody>
      </p:sp>
    </p:spTree>
    <p:extLst>
      <p:ext uri="{BB962C8B-B14F-4D97-AF65-F5344CB8AC3E}">
        <p14:creationId xmlns:p14="http://schemas.microsoft.com/office/powerpoint/2010/main" val="287802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par>
                                <p:cTn id="17" presetID="55"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strVal val="#ppt_w*0.70"/>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Effect transition="in" filter="fade">
                                      <p:cBhvr>
                                        <p:cTn id="28" dur="1000"/>
                                        <p:tgtEl>
                                          <p:spTgt spid="9"/>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strVal val="#ppt_w*0.70"/>
                                          </p:val>
                                        </p:tav>
                                        <p:tav tm="100000">
                                          <p:val>
                                            <p:strVal val="#ppt_w"/>
                                          </p:val>
                                        </p:tav>
                                      </p:tavLst>
                                    </p:anim>
                                    <p:anim calcmode="lin" valueType="num">
                                      <p:cBhvr>
                                        <p:cTn id="32" dur="1000" fill="hold"/>
                                        <p:tgtEl>
                                          <p:spTgt spid="10"/>
                                        </p:tgtEl>
                                        <p:attrNameLst>
                                          <p:attrName>ppt_h</p:attrName>
                                        </p:attrNameLst>
                                      </p:cBhvr>
                                      <p:tavLst>
                                        <p:tav tm="0">
                                          <p:val>
                                            <p:strVal val="#ppt_h"/>
                                          </p:val>
                                        </p:tav>
                                        <p:tav tm="100000">
                                          <p:val>
                                            <p:strVal val="#ppt_h"/>
                                          </p:val>
                                        </p:tav>
                                      </p:tavLst>
                                    </p:anim>
                                    <p:animEffect transition="in" filter="fade">
                                      <p:cBhvr>
                                        <p:cTn id="3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85800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219200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35551" y="1172603"/>
            <a:ext cx="7795536" cy="4031873"/>
          </a:xfrm>
          <a:prstGeom prst="rect">
            <a:avLst/>
          </a:prstGeom>
          <a:solidFill>
            <a:schemeClr val="accent4">
              <a:lumMod val="20000"/>
              <a:lumOff val="80000"/>
            </a:schemeClr>
          </a:solidFill>
          <a:ln>
            <a:solidFill>
              <a:srgbClr val="FF0000"/>
            </a:solidFill>
          </a:ln>
        </p:spPr>
        <p:txBody>
          <a:bodyPr wrap="square">
            <a:spAutoFit/>
          </a:bodyPr>
          <a:lstStyle/>
          <a:p>
            <a:pPr algn="just"/>
            <a:r>
              <a:rPr lang="bn-IN" sz="3200" dirty="0" smtClean="0">
                <a:latin typeface="NikoshBAN" pitchFamily="2" charset="0"/>
                <a:cs typeface="NikoshBAN" pitchFamily="2" charset="0"/>
              </a:rPr>
              <a:t>বৈবাহিক </a:t>
            </a:r>
            <a:r>
              <a:rPr lang="bn-IN" sz="3200" dirty="0">
                <a:latin typeface="NikoshBAN" pitchFamily="2" charset="0"/>
                <a:cs typeface="NikoshBAN" pitchFamily="2" charset="0"/>
              </a:rPr>
              <a:t>সূত্রের ভিক্তিতে তিন ধরনের পরিবার লক্ষ করা যায়। </a:t>
            </a:r>
          </a:p>
          <a:p>
            <a:pPr algn="just"/>
            <a:r>
              <a:rPr lang="bn-IN" sz="3200" dirty="0">
                <a:latin typeface="NikoshBAN" pitchFamily="2" charset="0"/>
                <a:cs typeface="NikoshBAN" pitchFamily="2" charset="0"/>
              </a:rPr>
              <a:t>    </a:t>
            </a:r>
            <a:r>
              <a:rPr lang="bn-IN" sz="3200" dirty="0" smtClean="0">
                <a:latin typeface="NikoshBAN" pitchFamily="2" charset="0"/>
                <a:cs typeface="NikoshBAN" pitchFamily="2" charset="0"/>
              </a:rPr>
              <a:t>যথা</a:t>
            </a:r>
            <a:r>
              <a:rPr lang="en-US" sz="3200" dirty="0" smtClean="0">
                <a:latin typeface="NikoshBAN" pitchFamily="2" charset="0"/>
                <a:cs typeface="NikoshBAN" pitchFamily="2" charset="0"/>
              </a:rPr>
              <a:t>ঃ</a:t>
            </a:r>
            <a:r>
              <a:rPr lang="bn-IN" sz="3200" dirty="0" smtClean="0">
                <a:latin typeface="NikoshBAN" pitchFamily="2" charset="0"/>
                <a:cs typeface="NikoshBAN" pitchFamily="2" charset="0"/>
              </a:rPr>
              <a:t> </a:t>
            </a:r>
            <a:r>
              <a:rPr lang="bn-IN" sz="3200" dirty="0">
                <a:latin typeface="NikoshBAN" pitchFamily="2" charset="0"/>
                <a:cs typeface="NikoshBAN" pitchFamily="2" charset="0"/>
              </a:rPr>
              <a:t>একপত্নীক, বহূপত্নীক ও বহূপতি পরিবার। একপত্নীক পরিবারে একজন </a:t>
            </a:r>
            <a:r>
              <a:rPr lang="bn-IN" sz="3200" dirty="0" smtClean="0">
                <a:latin typeface="NikoshBAN" pitchFamily="2" charset="0"/>
                <a:cs typeface="NikoshBAN" pitchFamily="2" charset="0"/>
              </a:rPr>
              <a:t>স্বামীর</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একজন </a:t>
            </a:r>
            <a:r>
              <a:rPr lang="bn-IN" sz="3200" dirty="0">
                <a:latin typeface="NikoshBAN" pitchFamily="2" charset="0"/>
                <a:cs typeface="NikoshBAN" pitchFamily="2" charset="0"/>
              </a:rPr>
              <a:t>স্ত্রী থাকে। </a:t>
            </a:r>
            <a:endParaRPr lang="en-US" sz="3200" dirty="0" smtClean="0">
              <a:latin typeface="NikoshBAN" pitchFamily="2" charset="0"/>
              <a:cs typeface="NikoshBAN" pitchFamily="2" charset="0"/>
            </a:endParaRPr>
          </a:p>
          <a:p>
            <a:pPr algn="just"/>
            <a:r>
              <a:rPr lang="bn-IN" sz="3200" dirty="0" smtClean="0">
                <a:latin typeface="NikoshBAN" pitchFamily="2" charset="0"/>
                <a:cs typeface="NikoshBAN" pitchFamily="2" charset="0"/>
              </a:rPr>
              <a:t>আর </a:t>
            </a:r>
            <a:r>
              <a:rPr lang="bn-IN" sz="3200" dirty="0">
                <a:latin typeface="NikoshBAN" pitchFamily="2" charset="0"/>
                <a:cs typeface="NikoshBAN" pitchFamily="2" charset="0"/>
              </a:rPr>
              <a:t>বহূপত্নীক পরিবারে একজন স্বামীর একাধিক স্ত্রী থাকে</a:t>
            </a:r>
            <a:r>
              <a:rPr lang="bn-IN" sz="3200" dirty="0" smtClean="0">
                <a:latin typeface="NikoshBAN" pitchFamily="2" charset="0"/>
                <a:cs typeface="NikoshBAN" pitchFamily="2" charset="0"/>
              </a:rPr>
              <a:t>।</a:t>
            </a:r>
            <a:endParaRPr lang="en-US" sz="3200" dirty="0" smtClean="0">
              <a:latin typeface="NikoshBAN" pitchFamily="2" charset="0"/>
              <a:cs typeface="NikoshBAN" pitchFamily="2" charset="0"/>
            </a:endParaRPr>
          </a:p>
          <a:p>
            <a:pPr algn="just"/>
            <a:r>
              <a:rPr lang="bn-IN" sz="3200" dirty="0" smtClean="0">
                <a:latin typeface="NikoshBAN" pitchFamily="2" charset="0"/>
                <a:cs typeface="NikoshBAN" pitchFamily="2" charset="0"/>
              </a:rPr>
              <a:t>আমাদের</a:t>
            </a:r>
            <a:r>
              <a:rPr lang="en-US" sz="3200" dirty="0">
                <a:latin typeface="NikoshBAN" pitchFamily="2" charset="0"/>
                <a:cs typeface="NikoshBAN" pitchFamily="2" charset="0"/>
              </a:rPr>
              <a:t> </a:t>
            </a:r>
            <a:r>
              <a:rPr lang="bn-IN" sz="3200" dirty="0" smtClean="0">
                <a:latin typeface="NikoshBAN" pitchFamily="2" charset="0"/>
                <a:cs typeface="NikoshBAN" pitchFamily="2" charset="0"/>
              </a:rPr>
              <a:t>সমাজে </a:t>
            </a:r>
            <a:r>
              <a:rPr lang="bn-IN" sz="3200" dirty="0">
                <a:latin typeface="NikoshBAN" pitchFamily="2" charset="0"/>
                <a:cs typeface="NikoshBAN" pitchFamily="2" charset="0"/>
              </a:rPr>
              <a:t>অধিকাংশ পরিবার একপত্নীক তবে বহূপতি পরিবার ও কদাচিৎ দেখা যায়।</a:t>
            </a:r>
          </a:p>
          <a:p>
            <a:pPr algn="just"/>
            <a:r>
              <a:rPr lang="bn-IN" sz="3200" dirty="0">
                <a:latin typeface="NikoshBAN" pitchFamily="2" charset="0"/>
                <a:cs typeface="NikoshBAN" pitchFamily="2" charset="0"/>
              </a:rPr>
              <a:t> </a:t>
            </a:r>
            <a:r>
              <a:rPr lang="bn-IN" sz="3200" dirty="0" smtClean="0">
                <a:latin typeface="NikoshBAN" pitchFamily="2" charset="0"/>
                <a:cs typeface="NikoshBAN" pitchFamily="2" charset="0"/>
              </a:rPr>
              <a:t>বহূপ</a:t>
            </a:r>
            <a:r>
              <a:rPr lang="en-US" sz="3200" dirty="0" smtClean="0">
                <a:latin typeface="NikoshBAN" pitchFamily="2" charset="0"/>
                <a:cs typeface="NikoshBAN" pitchFamily="2" charset="0"/>
              </a:rPr>
              <a:t>তি</a:t>
            </a:r>
            <a:r>
              <a:rPr lang="bn-IN" sz="3200" dirty="0" smtClean="0">
                <a:latin typeface="NikoshBAN" pitchFamily="2" charset="0"/>
                <a:cs typeface="NikoshBAN" pitchFamily="2" charset="0"/>
              </a:rPr>
              <a:t> </a:t>
            </a:r>
            <a:r>
              <a:rPr lang="bn-IN" sz="3200" dirty="0">
                <a:latin typeface="NikoshBAN" pitchFamily="2" charset="0"/>
                <a:cs typeface="NikoshBAN" pitchFamily="2" charset="0"/>
              </a:rPr>
              <a:t>পরিবারে একজন স্ত্রীর একাধিক স্বামী থাকে।বাংলাদেশে এ ধরনের পরিবার দেখা </a:t>
            </a:r>
            <a:r>
              <a:rPr lang="bn-IN" sz="3200" dirty="0" smtClean="0">
                <a:latin typeface="NikoshBAN" pitchFamily="2" charset="0"/>
                <a:cs typeface="NikoshBAN" pitchFamily="2" charset="0"/>
              </a:rPr>
              <a:t>যায় </a:t>
            </a:r>
            <a:r>
              <a:rPr lang="bn-IN" sz="3200" dirty="0">
                <a:latin typeface="NikoshBAN" pitchFamily="2" charset="0"/>
                <a:cs typeface="NikoshBAN" pitchFamily="2" charset="0"/>
              </a:rPr>
              <a:t>না।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9258" y="205140"/>
            <a:ext cx="2150296" cy="1403720"/>
          </a:xfrm>
          <a:prstGeom prst="snip2DiagRect">
            <a:avLst/>
          </a:prstGeom>
          <a:solidFill>
            <a:srgbClr val="FFFFFF">
              <a:shade val="85000"/>
            </a:srgbClr>
          </a:solidFill>
          <a:ln w="3175"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9258" y="2437703"/>
            <a:ext cx="2345178" cy="1285740"/>
          </a:xfrm>
          <a:prstGeom prst="snip2DiagRect">
            <a:avLst/>
          </a:prstGeom>
          <a:solidFill>
            <a:srgbClr val="FFFFFF">
              <a:shade val="85000"/>
            </a:srgbClr>
          </a:solidFill>
          <a:ln w="3175"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0035" y="4510192"/>
            <a:ext cx="2283625" cy="1397137"/>
          </a:xfrm>
          <a:prstGeom prst="snip2DiagRect">
            <a:avLst/>
          </a:prstGeom>
          <a:solidFill>
            <a:srgbClr val="FFFFFF">
              <a:shade val="85000"/>
            </a:srgbClr>
          </a:solidFill>
          <a:ln w="3175"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4777742" y="139717"/>
            <a:ext cx="2560316" cy="707886"/>
          </a:xfrm>
          <a:prstGeom prst="rect">
            <a:avLst/>
          </a:prstGeom>
          <a:solidFill>
            <a:schemeClr val="accent4">
              <a:lumMod val="20000"/>
              <a:lumOff val="80000"/>
            </a:schemeClr>
          </a:solidFill>
          <a:ln>
            <a:solidFill>
              <a:srgbClr val="FF0000"/>
            </a:solidFill>
          </a:ln>
        </p:spPr>
        <p:txBody>
          <a:bodyPr wrap="none">
            <a:spAutoFit/>
          </a:bodyPr>
          <a:lstStyle/>
          <a:p>
            <a:r>
              <a:rPr lang="bn-IN" sz="4000" dirty="0" smtClean="0">
                <a:latin typeface="NikoshBAN" pitchFamily="2" charset="0"/>
                <a:cs typeface="NikoshBAN" pitchFamily="2" charset="0"/>
              </a:rPr>
              <a:t>বৈবাহিক সূত্রঃ </a:t>
            </a:r>
            <a:endParaRPr lang="en-US" sz="4000" dirty="0"/>
          </a:p>
        </p:txBody>
      </p:sp>
      <p:sp>
        <p:nvSpPr>
          <p:cNvPr id="4" name="Rectangle 3"/>
          <p:cNvSpPr/>
          <p:nvPr/>
        </p:nvSpPr>
        <p:spPr>
          <a:xfrm>
            <a:off x="9970066" y="1693749"/>
            <a:ext cx="1303562" cy="523220"/>
          </a:xfrm>
          <a:prstGeom prst="rect">
            <a:avLst/>
          </a:prstGeom>
          <a:solidFill>
            <a:schemeClr val="accent4">
              <a:lumMod val="20000"/>
              <a:lumOff val="80000"/>
            </a:schemeClr>
          </a:solidFill>
          <a:ln>
            <a:solidFill>
              <a:srgbClr val="FF0000"/>
            </a:solidFill>
          </a:ln>
        </p:spPr>
        <p:txBody>
          <a:bodyPr wrap="none">
            <a:spAutoFit/>
          </a:bodyPr>
          <a:lstStyle/>
          <a:p>
            <a:r>
              <a:rPr lang="bn-IN" sz="2800" dirty="0">
                <a:latin typeface="NikoshBAN" pitchFamily="2" charset="0"/>
                <a:cs typeface="NikoshBAN" pitchFamily="2" charset="0"/>
              </a:rPr>
              <a:t> একপত্নীক</a:t>
            </a:r>
            <a:endParaRPr lang="en-US" sz="2800" dirty="0"/>
          </a:p>
        </p:txBody>
      </p:sp>
      <p:sp>
        <p:nvSpPr>
          <p:cNvPr id="5" name="Rectangle 4"/>
          <p:cNvSpPr/>
          <p:nvPr/>
        </p:nvSpPr>
        <p:spPr>
          <a:xfrm>
            <a:off x="10217707" y="4075121"/>
            <a:ext cx="184731" cy="523220"/>
          </a:xfrm>
          <a:prstGeom prst="rect">
            <a:avLst/>
          </a:prstGeom>
        </p:spPr>
        <p:txBody>
          <a:bodyPr wrap="none">
            <a:spAutoFit/>
          </a:bodyPr>
          <a:lstStyle/>
          <a:p>
            <a:endParaRPr lang="en-US" sz="2800" dirty="0"/>
          </a:p>
        </p:txBody>
      </p:sp>
      <p:sp>
        <p:nvSpPr>
          <p:cNvPr id="12" name="Rectangle 11"/>
          <p:cNvSpPr/>
          <p:nvPr/>
        </p:nvSpPr>
        <p:spPr>
          <a:xfrm>
            <a:off x="10264839" y="6047842"/>
            <a:ext cx="957313" cy="523220"/>
          </a:xfrm>
          <a:prstGeom prst="rect">
            <a:avLst/>
          </a:prstGeom>
          <a:solidFill>
            <a:schemeClr val="accent4">
              <a:lumMod val="20000"/>
              <a:lumOff val="80000"/>
            </a:schemeClr>
          </a:solidFill>
          <a:ln>
            <a:solidFill>
              <a:srgbClr val="FF0000"/>
            </a:solidFill>
          </a:ln>
        </p:spPr>
        <p:txBody>
          <a:bodyPr wrap="none">
            <a:spAutoFit/>
          </a:bodyPr>
          <a:lstStyle/>
          <a:p>
            <a:r>
              <a:rPr lang="bn-IN" sz="2800" dirty="0">
                <a:latin typeface="NikoshBAN" pitchFamily="2" charset="0"/>
                <a:cs typeface="NikoshBAN" pitchFamily="2" charset="0"/>
              </a:rPr>
              <a:t>বহূপতি</a:t>
            </a:r>
            <a:endParaRPr lang="en-US" sz="2800" dirty="0"/>
          </a:p>
        </p:txBody>
      </p:sp>
      <p:sp>
        <p:nvSpPr>
          <p:cNvPr id="13" name="Rectangle 12"/>
          <p:cNvSpPr/>
          <p:nvPr/>
        </p:nvSpPr>
        <p:spPr>
          <a:xfrm>
            <a:off x="10217707" y="3843503"/>
            <a:ext cx="1117614" cy="523220"/>
          </a:xfrm>
          <a:prstGeom prst="rect">
            <a:avLst/>
          </a:prstGeom>
          <a:solidFill>
            <a:schemeClr val="accent4">
              <a:lumMod val="20000"/>
              <a:lumOff val="80000"/>
            </a:schemeClr>
          </a:solidFill>
          <a:ln>
            <a:solidFill>
              <a:srgbClr val="FF0000"/>
            </a:solidFill>
          </a:ln>
        </p:spPr>
        <p:txBody>
          <a:bodyPr wrap="none">
            <a:spAutoFit/>
          </a:bodyPr>
          <a:lstStyle/>
          <a:p>
            <a:r>
              <a:rPr lang="bn-IN" sz="2800" dirty="0">
                <a:latin typeface="NikoshBAN" pitchFamily="2" charset="0"/>
                <a:cs typeface="NikoshBAN" pitchFamily="2" charset="0"/>
              </a:rPr>
              <a:t>বহূপত্নীক</a:t>
            </a:r>
            <a:endParaRPr lang="en-US" sz="2800" dirty="0"/>
          </a:p>
        </p:txBody>
      </p:sp>
    </p:spTree>
    <p:extLst>
      <p:ext uri="{BB962C8B-B14F-4D97-AF65-F5344CB8AC3E}">
        <p14:creationId xmlns:p14="http://schemas.microsoft.com/office/powerpoint/2010/main" val="329613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par>
                                <p:cTn id="17" presetID="55"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strVal val="#ppt_w*0.70"/>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Effect transition="in" filter="fade">
                                      <p:cBhvr>
                                        <p:cTn id="21" dur="1000"/>
                                        <p:tgtEl>
                                          <p:spTgt spid="10"/>
                                        </p:tgtEl>
                                      </p:cBhvr>
                                    </p:animEffect>
                                  </p:childTnLst>
                                </p:cTn>
                              </p:par>
                              <p:par>
                                <p:cTn id="22" presetID="55"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strVal val="#ppt_w*0.70"/>
                                          </p:val>
                                        </p:tav>
                                        <p:tav tm="100000">
                                          <p:val>
                                            <p:strVal val="#ppt_w"/>
                                          </p:val>
                                        </p:tav>
                                      </p:tavLst>
                                    </p:anim>
                                    <p:anim calcmode="lin" valueType="num">
                                      <p:cBhvr>
                                        <p:cTn id="25" dur="1000" fill="hold"/>
                                        <p:tgtEl>
                                          <p:spTgt spid="11"/>
                                        </p:tgtEl>
                                        <p:attrNameLst>
                                          <p:attrName>ppt_h</p:attrName>
                                        </p:attrNameLst>
                                      </p:cBhvr>
                                      <p:tavLst>
                                        <p:tav tm="0">
                                          <p:val>
                                            <p:strVal val="#ppt_h"/>
                                          </p:val>
                                        </p:tav>
                                        <p:tav tm="100000">
                                          <p:val>
                                            <p:strVal val="#ppt_h"/>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strVal val="#ppt_w*0.70"/>
                                          </p:val>
                                        </p:tav>
                                        <p:tav tm="100000">
                                          <p:val>
                                            <p:strVal val="#ppt_w"/>
                                          </p:val>
                                        </p:tav>
                                      </p:tavLst>
                                    </p:anim>
                                    <p:anim calcmode="lin" valueType="num">
                                      <p:cBhvr>
                                        <p:cTn id="32" dur="1000" fill="hold"/>
                                        <p:tgtEl>
                                          <p:spTgt spid="4"/>
                                        </p:tgtEl>
                                        <p:attrNameLst>
                                          <p:attrName>ppt_h</p:attrName>
                                        </p:attrNameLst>
                                      </p:cBhvr>
                                      <p:tavLst>
                                        <p:tav tm="0">
                                          <p:val>
                                            <p:strVal val="#ppt_h"/>
                                          </p:val>
                                        </p:tav>
                                        <p:tav tm="100000">
                                          <p:val>
                                            <p:strVal val="#ppt_h"/>
                                          </p:val>
                                        </p:tav>
                                      </p:tavLst>
                                    </p:anim>
                                    <p:animEffect transition="in" filter="fade">
                                      <p:cBhvr>
                                        <p:cTn id="33" dur="1000"/>
                                        <p:tgtEl>
                                          <p:spTgt spid="4"/>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1000" fill="hold"/>
                                        <p:tgtEl>
                                          <p:spTgt spid="13"/>
                                        </p:tgtEl>
                                        <p:attrNameLst>
                                          <p:attrName>ppt_w</p:attrName>
                                        </p:attrNameLst>
                                      </p:cBhvr>
                                      <p:tavLst>
                                        <p:tav tm="0">
                                          <p:val>
                                            <p:strVal val="#ppt_w*0.70"/>
                                          </p:val>
                                        </p:tav>
                                        <p:tav tm="100000">
                                          <p:val>
                                            <p:strVal val="#ppt_w"/>
                                          </p:val>
                                        </p:tav>
                                      </p:tavLst>
                                    </p:anim>
                                    <p:anim calcmode="lin" valueType="num">
                                      <p:cBhvr>
                                        <p:cTn id="37" dur="1000" fill="hold"/>
                                        <p:tgtEl>
                                          <p:spTgt spid="13"/>
                                        </p:tgtEl>
                                        <p:attrNameLst>
                                          <p:attrName>ppt_h</p:attrName>
                                        </p:attrNameLst>
                                      </p:cBhvr>
                                      <p:tavLst>
                                        <p:tav tm="0">
                                          <p:val>
                                            <p:strVal val="#ppt_h"/>
                                          </p:val>
                                        </p:tav>
                                        <p:tav tm="100000">
                                          <p:val>
                                            <p:strVal val="#ppt_h"/>
                                          </p:val>
                                        </p:tav>
                                      </p:tavLst>
                                    </p:anim>
                                    <p:animEffect transition="in" filter="fade">
                                      <p:cBhvr>
                                        <p:cTn id="38" dur="1000"/>
                                        <p:tgtEl>
                                          <p:spTgt spid="13"/>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000" fill="hold"/>
                                        <p:tgtEl>
                                          <p:spTgt spid="12"/>
                                        </p:tgtEl>
                                        <p:attrNameLst>
                                          <p:attrName>ppt_w</p:attrName>
                                        </p:attrNameLst>
                                      </p:cBhvr>
                                      <p:tavLst>
                                        <p:tav tm="0">
                                          <p:val>
                                            <p:strVal val="#ppt_w*0.70"/>
                                          </p:val>
                                        </p:tav>
                                        <p:tav tm="100000">
                                          <p:val>
                                            <p:strVal val="#ppt_w"/>
                                          </p:val>
                                        </p:tav>
                                      </p:tavLst>
                                    </p:anim>
                                    <p:anim calcmode="lin" valueType="num">
                                      <p:cBhvr>
                                        <p:cTn id="42" dur="1000" fill="hold"/>
                                        <p:tgtEl>
                                          <p:spTgt spid="12"/>
                                        </p:tgtEl>
                                        <p:attrNameLst>
                                          <p:attrName>ppt_h</p:attrName>
                                        </p:attrNameLst>
                                      </p:cBhvr>
                                      <p:tavLst>
                                        <p:tav tm="0">
                                          <p:val>
                                            <p:strVal val="#ppt_h"/>
                                          </p:val>
                                        </p:tav>
                                        <p:tav tm="100000">
                                          <p:val>
                                            <p:strVal val="#ppt_h"/>
                                          </p:val>
                                        </p:tav>
                                      </p:tavLst>
                                    </p:anim>
                                    <p:animEffect transition="in" filter="fade">
                                      <p:cBhvr>
                                        <p:cTn id="4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85800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219200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3403600" y="204177"/>
            <a:ext cx="5384799" cy="792480"/>
          </a:xfrm>
          <a:prstGeom prst="rect">
            <a:avLst/>
          </a:prstGeom>
          <a:solidFill>
            <a:schemeClr val="accent4">
              <a:lumMod val="20000"/>
              <a:lumOff val="80000"/>
            </a:schemeClr>
          </a:solidFill>
          <a:ln>
            <a:solidFill>
              <a:srgbClr val="FF0000"/>
            </a:solidFill>
          </a:ln>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latin typeface="NikoshBAN" panose="02000000000000000000" pitchFamily="2" charset="0"/>
                <a:cs typeface="NikoshBAN" panose="02000000000000000000" pitchFamily="2" charset="0"/>
              </a:rPr>
              <a:t>জোড়ায় কাজ</a:t>
            </a:r>
            <a:endParaRPr lang="en-US" sz="4000" dirty="0">
              <a:latin typeface="NikoshBAN" panose="02000000000000000000" pitchFamily="2" charset="0"/>
              <a:cs typeface="NikoshBAN" panose="02000000000000000000" pitchFamily="2" charset="0"/>
            </a:endParaRPr>
          </a:p>
        </p:txBody>
      </p:sp>
      <p:sp>
        <p:nvSpPr>
          <p:cNvPr id="13" name="TextBox 12"/>
          <p:cNvSpPr txBox="1"/>
          <p:nvPr/>
        </p:nvSpPr>
        <p:spPr>
          <a:xfrm>
            <a:off x="673100" y="1200834"/>
            <a:ext cx="10769600" cy="646331"/>
          </a:xfrm>
          <a:prstGeom prst="rect">
            <a:avLst/>
          </a:prstGeom>
          <a:solidFill>
            <a:schemeClr val="accent4">
              <a:lumMod val="20000"/>
              <a:lumOff val="80000"/>
            </a:schemeClr>
          </a:solidFill>
          <a:ln w="3175">
            <a:solidFill>
              <a:srgbClr val="FF0000"/>
            </a:solidFill>
          </a:ln>
        </p:spPr>
        <p:txBody>
          <a:bodyPr wrap="square" rtlCol="0">
            <a:spAutoFit/>
          </a:bodyPr>
          <a:lstStyle/>
          <a:p>
            <a:r>
              <a:rPr lang="en-US" sz="3600" dirty="0" smtClean="0">
                <a:latin typeface="NikoshBAN" panose="02000000000000000000" pitchFamily="2" charset="0"/>
                <a:cs typeface="NikoshBAN" panose="02000000000000000000" pitchFamily="2" charset="0"/>
              </a:rPr>
              <a:t>    নীতি/ ভিত্তি                  </a:t>
            </a:r>
            <a:r>
              <a:rPr lang="bn-IN" sz="3600" dirty="0" smtClean="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পরিবারের নাম</a:t>
            </a:r>
            <a:endParaRPr lang="en-US" sz="3600" dirty="0">
              <a:latin typeface="NikoshBAN" panose="02000000000000000000" pitchFamily="2" charset="0"/>
              <a:cs typeface="NikoshBAN" panose="02000000000000000000" pitchFamily="2" charset="0"/>
            </a:endParaRPr>
          </a:p>
        </p:txBody>
      </p:sp>
      <p:graphicFrame>
        <p:nvGraphicFramePr>
          <p:cNvPr id="14" name="Content Placeholder 3"/>
          <p:cNvGraphicFramePr>
            <a:graphicFrameLocks/>
          </p:cNvGraphicFramePr>
          <p:nvPr>
            <p:extLst>
              <p:ext uri="{D42A27DB-BD31-4B8C-83A1-F6EECF244321}">
                <p14:modId xmlns:p14="http://schemas.microsoft.com/office/powerpoint/2010/main" val="2089712588"/>
              </p:ext>
            </p:extLst>
          </p:nvPr>
        </p:nvGraphicFramePr>
        <p:xfrm>
          <a:off x="234950" y="2118360"/>
          <a:ext cx="1158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9163049" y="283606"/>
            <a:ext cx="2489774" cy="584775"/>
          </a:xfrm>
          <a:prstGeom prst="rect">
            <a:avLst/>
          </a:prstGeom>
          <a:solidFill>
            <a:schemeClr val="accent4">
              <a:lumMod val="20000"/>
              <a:lumOff val="80000"/>
            </a:schemeClr>
          </a:solidFill>
          <a:ln>
            <a:solidFill>
              <a:srgbClr val="FF0000"/>
            </a:solidFill>
          </a:ln>
        </p:spPr>
        <p:txBody>
          <a:bodyPr wrap="square" rtlCol="0">
            <a:spAutoFit/>
          </a:bodyPr>
          <a:lstStyle/>
          <a:p>
            <a:r>
              <a:rPr lang="en-US" sz="3200" dirty="0" smtClean="0">
                <a:latin typeface="NikoshBAN" panose="02000000000000000000" pitchFamily="2" charset="0"/>
                <a:cs typeface="NikoshBAN" panose="02000000000000000000" pitchFamily="2" charset="0"/>
              </a:rPr>
              <a:t>সময়-৪ মিনিট</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234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Graphic spid="1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85800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219200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841074" y="331857"/>
            <a:ext cx="6876967" cy="707886"/>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bn-IN" dirty="0" smtClean="0">
                <a:solidFill>
                  <a:schemeClr val="tx1"/>
                </a:solidFill>
                <a:latin typeface="NikoshBAN" panose="02000000000000000000" pitchFamily="2" charset="0"/>
                <a:cs typeface="NikoshBAN" panose="02000000000000000000" pitchFamily="2" charset="0"/>
              </a:rPr>
              <a:t>  </a:t>
            </a:r>
            <a:r>
              <a:rPr lang="bn-IN" sz="4000" dirty="0" smtClean="0">
                <a:solidFill>
                  <a:schemeClr val="tx1"/>
                </a:solidFill>
                <a:latin typeface="NikoshBAN" pitchFamily="2" charset="0"/>
                <a:cs typeface="NikoshBAN" pitchFamily="2" charset="0"/>
              </a:rPr>
              <a:t>পরিবারের </a:t>
            </a:r>
            <a:r>
              <a:rPr lang="bn-IN" sz="4000" dirty="0">
                <a:solidFill>
                  <a:schemeClr val="tx1"/>
                </a:solidFill>
                <a:latin typeface="NikoshBAN" pitchFamily="2" charset="0"/>
                <a:cs typeface="NikoshBAN" pitchFamily="2" charset="0"/>
              </a:rPr>
              <a:t>কার্যাবলি সমূহ</a:t>
            </a:r>
            <a:endParaRPr lang="en-US" sz="4000" dirty="0">
              <a:solidFill>
                <a:schemeClr val="tx1"/>
              </a:solidFill>
              <a:latin typeface="NikoshBAN" pitchFamily="2" charset="0"/>
              <a:cs typeface="NikoshBAN" pitchFamily="2" charset="0"/>
            </a:endParaRPr>
          </a:p>
        </p:txBody>
      </p:sp>
      <p:graphicFrame>
        <p:nvGraphicFramePr>
          <p:cNvPr id="13" name="Diagram 12"/>
          <p:cNvGraphicFramePr/>
          <p:nvPr>
            <p:extLst>
              <p:ext uri="{D42A27DB-BD31-4B8C-83A1-F6EECF244321}">
                <p14:modId xmlns:p14="http://schemas.microsoft.com/office/powerpoint/2010/main" val="2550977632"/>
              </p:ext>
            </p:extLst>
          </p:nvPr>
        </p:nvGraphicFramePr>
        <p:xfrm>
          <a:off x="473115" y="1371600"/>
          <a:ext cx="11210885"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705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85800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219200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770377" y="315663"/>
            <a:ext cx="2651246" cy="769441"/>
          </a:xfrm>
          <a:prstGeom prst="rect">
            <a:avLst/>
          </a:prstGeom>
          <a:solidFill>
            <a:schemeClr val="accent4">
              <a:lumMod val="20000"/>
              <a:lumOff val="80000"/>
            </a:schemeClr>
          </a:solidFill>
          <a:ln>
            <a:solidFill>
              <a:srgbClr val="FF0000"/>
            </a:solidFill>
          </a:ln>
        </p:spPr>
        <p:txBody>
          <a:bodyPr wrap="square">
            <a:spAutoFit/>
          </a:bodyPr>
          <a:lstStyle/>
          <a:p>
            <a:r>
              <a:rPr lang="en-US" sz="4400" dirty="0" smtClean="0">
                <a:latin typeface="NikoshBAN" panose="02000000000000000000" pitchFamily="2" charset="0"/>
                <a:cs typeface="NikoshBAN" panose="02000000000000000000" pitchFamily="2" charset="0"/>
                <a:sym typeface="Wingdings" panose="05000000000000000000" pitchFamily="2" charset="2"/>
              </a:rPr>
              <a:t>জৈবিক কাজঃ</a:t>
            </a:r>
            <a:endParaRPr lang="en-US" sz="4400" dirty="0"/>
          </a:p>
        </p:txBody>
      </p:sp>
      <p:sp>
        <p:nvSpPr>
          <p:cNvPr id="10" name="Rectangle 9"/>
          <p:cNvSpPr/>
          <p:nvPr/>
        </p:nvSpPr>
        <p:spPr>
          <a:xfrm>
            <a:off x="921136" y="1611482"/>
            <a:ext cx="5550117" cy="3970318"/>
          </a:xfrm>
          <a:prstGeom prst="rect">
            <a:avLst/>
          </a:prstGeom>
          <a:solidFill>
            <a:schemeClr val="accent4">
              <a:lumMod val="20000"/>
              <a:lumOff val="80000"/>
            </a:schemeClr>
          </a:solidFill>
          <a:ln>
            <a:solidFill>
              <a:srgbClr val="FF0000"/>
            </a:solidFill>
          </a:ln>
        </p:spPr>
        <p:txBody>
          <a:bodyPr wrap="square">
            <a:spAutoFit/>
          </a:bodyPr>
          <a:lstStyle/>
          <a:p>
            <a:r>
              <a:rPr lang="en-US" sz="3600" dirty="0" smtClean="0">
                <a:latin typeface="NikoshBAN" panose="02000000000000000000" pitchFamily="2" charset="0"/>
                <a:cs typeface="NikoshBAN" panose="02000000000000000000" pitchFamily="2" charset="0"/>
                <a:sym typeface="Wingdings" panose="05000000000000000000" pitchFamily="2" charset="2"/>
              </a:rPr>
              <a:t>আমাদের মা-বাবা বিবাহবন্ধনে আবদ্ধ হওয়ার ফলেই আমরা জন্মগ্রহণ করেছি</a:t>
            </a:r>
            <a:r>
              <a:rPr lang="en-US" sz="3600" dirty="0">
                <a:latin typeface="NikoshBAN" panose="02000000000000000000" pitchFamily="2" charset="0"/>
                <a:cs typeface="NikoshBAN" panose="02000000000000000000" pitchFamily="2" charset="0"/>
                <a:sym typeface="Wingdings" panose="05000000000000000000" pitchFamily="2" charset="2"/>
              </a:rPr>
              <a:t> </a:t>
            </a:r>
            <a:r>
              <a:rPr lang="en-US" sz="3600" dirty="0" smtClean="0">
                <a:latin typeface="NikoshBAN" panose="02000000000000000000" pitchFamily="2" charset="0"/>
                <a:cs typeface="NikoshBAN" panose="02000000000000000000" pitchFamily="2" charset="0"/>
                <a:sym typeface="Wingdings" panose="05000000000000000000" pitchFamily="2" charset="2"/>
              </a:rPr>
              <a:t>এবংতাদের দ্বারা লালিত-পালিত হচ্ছি। অতএব, সন্তান জন্মদান ও লালন-পালন করা পরিবারের অন্যতম কাজ। পরিবারের এ ধরনের কাজকে জৈবিক কাজ বলা হয়। </a:t>
            </a:r>
            <a:endParaRPr lang="en-US" sz="3600" dirty="0"/>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2920" t="4066" r="5183" b="8942"/>
          <a:stretch/>
        </p:blipFill>
        <p:spPr>
          <a:xfrm>
            <a:off x="7870988" y="3600515"/>
            <a:ext cx="3604732" cy="2172381"/>
          </a:xfrm>
          <a:prstGeom prst="snip2DiagRect">
            <a:avLst/>
          </a:prstGeom>
          <a:solidFill>
            <a:srgbClr val="FFFFFF">
              <a:shade val="85000"/>
            </a:srgbClr>
          </a:solidFill>
          <a:ln w="3175"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578" y="1085104"/>
            <a:ext cx="3428378" cy="2176256"/>
          </a:xfrm>
          <a:prstGeom prst="snip2DiagRect">
            <a:avLst/>
          </a:prstGeom>
          <a:solidFill>
            <a:srgbClr val="FFFFFF">
              <a:shade val="85000"/>
            </a:srgbClr>
          </a:solidFill>
          <a:ln w="3175"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4730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85800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219200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374048" y="199568"/>
            <a:ext cx="3291326" cy="769441"/>
          </a:xfrm>
          <a:prstGeom prst="rect">
            <a:avLst/>
          </a:prstGeom>
          <a:solidFill>
            <a:schemeClr val="accent4">
              <a:lumMod val="20000"/>
              <a:lumOff val="80000"/>
            </a:schemeClr>
          </a:solidFill>
          <a:ln>
            <a:solidFill>
              <a:srgbClr val="FF0000"/>
            </a:solidFill>
          </a:ln>
        </p:spPr>
        <p:txBody>
          <a:bodyPr wrap="square">
            <a:spAutoFit/>
          </a:bodyPr>
          <a:lstStyle/>
          <a:p>
            <a:r>
              <a:rPr lang="en-US" sz="4400" dirty="0" smtClean="0">
                <a:latin typeface="NikoshBAN" panose="02000000000000000000" pitchFamily="2" charset="0"/>
                <a:cs typeface="NikoshBAN" panose="02000000000000000000" pitchFamily="2" charset="0"/>
                <a:sym typeface="Wingdings" panose="05000000000000000000" pitchFamily="2" charset="2"/>
              </a:rPr>
              <a:t>শিক্ষামূলক কাজঃ</a:t>
            </a:r>
            <a:endParaRPr lang="en-US" sz="4400" dirty="0"/>
          </a:p>
        </p:txBody>
      </p:sp>
      <p:sp>
        <p:nvSpPr>
          <p:cNvPr id="10" name="Rectangle 9"/>
          <p:cNvSpPr/>
          <p:nvPr/>
        </p:nvSpPr>
        <p:spPr>
          <a:xfrm>
            <a:off x="579697" y="1507480"/>
            <a:ext cx="7232966" cy="3416320"/>
          </a:xfrm>
          <a:prstGeom prst="rect">
            <a:avLst/>
          </a:prstGeom>
          <a:solidFill>
            <a:schemeClr val="accent4">
              <a:lumMod val="20000"/>
              <a:lumOff val="80000"/>
            </a:schemeClr>
          </a:solidFill>
          <a:ln>
            <a:solidFill>
              <a:srgbClr val="FF0000"/>
            </a:solidFill>
          </a:ln>
        </p:spPr>
        <p:txBody>
          <a:bodyPr wrap="square">
            <a:spAutoFit/>
          </a:bodyPr>
          <a:lstStyle/>
          <a:p>
            <a:r>
              <a:rPr lang="en-US" sz="3600" dirty="0" smtClean="0">
                <a:latin typeface="NikoshBAN" panose="02000000000000000000" pitchFamily="2" charset="0"/>
                <a:cs typeface="NikoshBAN" panose="02000000000000000000" pitchFamily="2" charset="0"/>
                <a:sym typeface="Wingdings" panose="05000000000000000000" pitchFamily="2" charset="2"/>
              </a:rPr>
              <a:t>মা-বাবা ও ভাই-বোনদের পারস্পরিক সহায়তায় সততা,শিষ্টাচার,উদারতা,নিয়মানুবর্তিতা</a:t>
            </a:r>
            <a:r>
              <a:rPr lang="en-US" sz="3600" dirty="0">
                <a:latin typeface="NikoshBAN" panose="02000000000000000000" pitchFamily="2" charset="0"/>
                <a:cs typeface="NikoshBAN" panose="02000000000000000000" pitchFamily="2" charset="0"/>
                <a:sym typeface="Wingdings" panose="05000000000000000000" pitchFamily="2" charset="2"/>
              </a:rPr>
              <a:t> </a:t>
            </a:r>
            <a:r>
              <a:rPr lang="en-US" sz="3600" dirty="0" smtClean="0">
                <a:latin typeface="NikoshBAN" panose="02000000000000000000" pitchFamily="2" charset="0"/>
                <a:cs typeface="NikoshBAN" panose="02000000000000000000" pitchFamily="2" charset="0"/>
                <a:sym typeface="Wingdings" panose="05000000000000000000" pitchFamily="2" charset="2"/>
              </a:rPr>
              <a:t>ইত্যাদি মানবিক গুনাবলির শিক্ষা লাভের প্রথম সুযোগ পরিবারেই সৃষ্টি হয়। এগুলো পরিবারের শিক্ষামূলক কাজ। আর পরিবারে শিশুর প্রাথমিক শিক্ষা শুরু হয় বলে পরিবারকে শাশ্বত বিদ্যালয় বলা হয়।</a:t>
            </a:r>
            <a:endParaRPr lang="en-US" sz="36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2360" y="3742001"/>
            <a:ext cx="3072654" cy="1813730"/>
          </a:xfrm>
          <a:prstGeom prst="snip2DiagRect">
            <a:avLst/>
          </a:prstGeom>
          <a:solidFill>
            <a:srgbClr val="FFFFFF">
              <a:shade val="85000"/>
            </a:srgbClr>
          </a:solidFill>
          <a:ln w="3175"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2360" y="1302270"/>
            <a:ext cx="3072654" cy="1913370"/>
          </a:xfrm>
          <a:prstGeom prst="snip2DiagRect">
            <a:avLst/>
          </a:prstGeom>
          <a:solidFill>
            <a:srgbClr val="FFFFFF">
              <a:shade val="85000"/>
            </a:srgbClr>
          </a:solidFill>
          <a:ln w="3175"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9391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0.70"/>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85800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219200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176275" y="157817"/>
            <a:ext cx="3291326" cy="769441"/>
          </a:xfrm>
          <a:prstGeom prst="rect">
            <a:avLst/>
          </a:prstGeom>
          <a:solidFill>
            <a:schemeClr val="accent4">
              <a:lumMod val="20000"/>
              <a:lumOff val="80000"/>
            </a:schemeClr>
          </a:solidFill>
          <a:ln>
            <a:solidFill>
              <a:srgbClr val="FF0000"/>
            </a:solidFill>
          </a:ln>
        </p:spPr>
        <p:txBody>
          <a:bodyPr wrap="square">
            <a:spAutoFit/>
          </a:bodyPr>
          <a:lstStyle/>
          <a:p>
            <a:r>
              <a:rPr lang="en-US" sz="4400" dirty="0" smtClean="0">
                <a:latin typeface="NikoshBAN" panose="02000000000000000000" pitchFamily="2" charset="0"/>
                <a:cs typeface="NikoshBAN" panose="02000000000000000000" pitchFamily="2" charset="0"/>
                <a:sym typeface="Wingdings" panose="05000000000000000000" pitchFamily="2" charset="2"/>
              </a:rPr>
              <a:t>অর্থনৈতিক কাজঃ</a:t>
            </a:r>
            <a:endParaRPr lang="en-US" sz="4400" dirty="0"/>
          </a:p>
        </p:txBody>
      </p:sp>
      <p:sp>
        <p:nvSpPr>
          <p:cNvPr id="10" name="Rectangle 9"/>
          <p:cNvSpPr/>
          <p:nvPr/>
        </p:nvSpPr>
        <p:spPr>
          <a:xfrm>
            <a:off x="518933" y="1211401"/>
            <a:ext cx="6643868" cy="5078313"/>
          </a:xfrm>
          <a:prstGeom prst="rect">
            <a:avLst/>
          </a:prstGeom>
          <a:solidFill>
            <a:schemeClr val="accent4">
              <a:lumMod val="20000"/>
              <a:lumOff val="80000"/>
            </a:schemeClr>
          </a:solidFill>
          <a:ln>
            <a:solidFill>
              <a:srgbClr val="FF0000"/>
            </a:solidFill>
          </a:ln>
        </p:spPr>
        <p:txBody>
          <a:bodyPr wrap="square">
            <a:spAutoFit/>
          </a:bodyPr>
          <a:lstStyle/>
          <a:p>
            <a:r>
              <a:rPr lang="en-US" sz="3600" dirty="0" smtClean="0">
                <a:latin typeface="NikoshBAN" panose="02000000000000000000" pitchFamily="2" charset="0"/>
                <a:cs typeface="NikoshBAN" panose="02000000000000000000" pitchFamily="2" charset="0"/>
                <a:sym typeface="Wingdings" panose="05000000000000000000" pitchFamily="2" charset="2"/>
              </a:rPr>
              <a:t>পরিবারের সদস্যদের খাদ্য,বস্ত্র,বাসস্থান,শিক্ষা,চিকিৎসা প্রভৃতি চাহিদা পূরণের দায়িত্ব পরিবারের।পরিবারের সদস্যরা বিভিন্নভাবে অর্থ উপার্জনের মাধ্যমে এসব চাহিদা মিটিয়ে থাকে। পরিবারকে কেন্দ্র করে কুটির শিল্প,মৎস্য শিল্প,কৃষি কাজ,পশু পালন ইত্যাদি অর্থনৈতিক কার্য সম্পাদিত হয়। পরিবার আমাদের সকল প্রকার অর্থনৈতিক চাহিদা পূরণ করে।</a:t>
            </a:r>
            <a:endParaRPr lang="en-US" sz="3600"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6722"/>
          <a:stretch/>
        </p:blipFill>
        <p:spPr>
          <a:xfrm>
            <a:off x="7909560" y="1211401"/>
            <a:ext cx="3333572" cy="2339519"/>
          </a:xfrm>
          <a:prstGeom prst="snip2DiagRect">
            <a:avLst/>
          </a:prstGeom>
          <a:solidFill>
            <a:srgbClr val="FFFFFF">
              <a:shade val="85000"/>
            </a:srgbClr>
          </a:solidFill>
          <a:ln w="3175"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4823"/>
          <a:stretch/>
        </p:blipFill>
        <p:spPr>
          <a:xfrm>
            <a:off x="8081189" y="3749040"/>
            <a:ext cx="3303091" cy="2362200"/>
          </a:xfrm>
          <a:prstGeom prst="snip2DiagRect">
            <a:avLst/>
          </a:prstGeom>
          <a:solidFill>
            <a:srgbClr val="FFFFFF">
              <a:shade val="85000"/>
            </a:srgbClr>
          </a:solidFill>
          <a:ln w="3175"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5367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par>
                                <p:cTn id="17" presetID="55"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0.70"/>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85800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219200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252475" y="126328"/>
            <a:ext cx="3291326" cy="707886"/>
          </a:xfrm>
          <a:prstGeom prst="rect">
            <a:avLst/>
          </a:prstGeom>
          <a:solidFill>
            <a:schemeClr val="accent4">
              <a:lumMod val="20000"/>
              <a:lumOff val="80000"/>
            </a:schemeClr>
          </a:solidFill>
          <a:ln>
            <a:solidFill>
              <a:srgbClr val="FF0000"/>
            </a:solidFill>
          </a:ln>
        </p:spPr>
        <p:txBody>
          <a:bodyPr wrap="square">
            <a:spAutoFit/>
          </a:bodyPr>
          <a:lstStyle/>
          <a:p>
            <a:r>
              <a:rPr lang="en-US" sz="4000" dirty="0" smtClean="0">
                <a:latin typeface="NikoshBAN" panose="02000000000000000000" pitchFamily="2" charset="0"/>
                <a:cs typeface="NikoshBAN" panose="02000000000000000000" pitchFamily="2" charset="0"/>
                <a:sym typeface="Wingdings" panose="05000000000000000000" pitchFamily="2" charset="2"/>
              </a:rPr>
              <a:t>রাজনৈতিক কাজঃ</a:t>
            </a:r>
            <a:endParaRPr lang="en-US" sz="4000" dirty="0"/>
          </a:p>
        </p:txBody>
      </p:sp>
      <p:sp>
        <p:nvSpPr>
          <p:cNvPr id="10" name="Rectangle 9"/>
          <p:cNvSpPr/>
          <p:nvPr/>
        </p:nvSpPr>
        <p:spPr>
          <a:xfrm>
            <a:off x="625613" y="1060729"/>
            <a:ext cx="6643868" cy="5078313"/>
          </a:xfrm>
          <a:prstGeom prst="rect">
            <a:avLst/>
          </a:prstGeom>
          <a:solidFill>
            <a:schemeClr val="accent4">
              <a:lumMod val="20000"/>
              <a:lumOff val="80000"/>
            </a:schemeClr>
          </a:solidFill>
          <a:ln>
            <a:solidFill>
              <a:srgbClr val="FF0000"/>
            </a:solidFill>
          </a:ln>
        </p:spPr>
        <p:txBody>
          <a:bodyPr wrap="square">
            <a:spAutoFit/>
          </a:bodyPr>
          <a:lstStyle/>
          <a:p>
            <a:r>
              <a:rPr lang="en-US" sz="3600" dirty="0" smtClean="0">
                <a:latin typeface="NikoshBAN" panose="02000000000000000000" pitchFamily="2" charset="0"/>
                <a:cs typeface="NikoshBAN" panose="02000000000000000000" pitchFamily="2" charset="0"/>
              </a:rPr>
              <a:t>পরিবারে সাধারণত বাবা-মা কিংবা বড় ভাই অভিভাবকের ভূমিকা পালন করে। আমরা ছোটরা তাদের আদেশ-নির্দেশ অনুসরণ করি। তারাও আমাদের অধিকার রক্ষায় কাজ করে। </a:t>
            </a:r>
            <a:r>
              <a:rPr lang="en-US" sz="3600" smtClean="0">
                <a:latin typeface="NikoshBAN" panose="02000000000000000000" pitchFamily="2" charset="0"/>
                <a:cs typeface="NikoshBAN" panose="02000000000000000000" pitchFamily="2" charset="0"/>
              </a:rPr>
              <a:t>বুদ্ধি,বিবেক</a:t>
            </a:r>
            <a:r>
              <a:rPr lang="en-US" sz="3600" dirty="0" smtClean="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ও আত্নসংযমের শিক্ষা দেন,যা আমাদের সুনাগরিক হতে সাহায্য করে। এভাবে পারিবারিক শিক্ষা ও নিয়ম মেনে চলার মাধ্যমে পরিবারেই শিশুর রাজনৈতিক শিক্ষা শুরু হয়। এ শিক্ষা পরবর্তীকালে রাষ্ট্রীয় জীবনে কাজে লাগে।</a:t>
            </a:r>
            <a:endParaRPr lang="en-US" sz="36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2861" y="1988820"/>
            <a:ext cx="4175758" cy="2880360"/>
          </a:xfrm>
          <a:prstGeom prst="snip2DiagRect">
            <a:avLst/>
          </a:prstGeom>
          <a:solidFill>
            <a:srgbClr val="FFFFFF">
              <a:shade val="85000"/>
            </a:srgbClr>
          </a:solidFill>
          <a:ln w="3175"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2559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85800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219200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023875" y="441960"/>
            <a:ext cx="3291326" cy="769441"/>
          </a:xfrm>
          <a:prstGeom prst="rect">
            <a:avLst/>
          </a:prstGeom>
          <a:solidFill>
            <a:schemeClr val="accent4">
              <a:lumMod val="20000"/>
              <a:lumOff val="80000"/>
            </a:schemeClr>
          </a:solidFill>
          <a:ln>
            <a:solidFill>
              <a:srgbClr val="FF0000"/>
            </a:solidFill>
          </a:ln>
        </p:spPr>
        <p:txBody>
          <a:bodyPr wrap="square">
            <a:spAutoFit/>
          </a:bodyPr>
          <a:lstStyle/>
          <a:p>
            <a:r>
              <a:rPr lang="en-US" sz="4400" dirty="0" smtClean="0">
                <a:latin typeface="NikoshBAN" panose="02000000000000000000" pitchFamily="2" charset="0"/>
                <a:cs typeface="NikoshBAN" panose="02000000000000000000" pitchFamily="2" charset="0"/>
                <a:sym typeface="Wingdings" panose="05000000000000000000" pitchFamily="2" charset="2"/>
              </a:rPr>
              <a:t>মনস্তাত্ত্বিক কাজঃ</a:t>
            </a:r>
            <a:endParaRPr lang="en-US" sz="4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8749" y="2131219"/>
            <a:ext cx="3947931" cy="2595563"/>
          </a:xfrm>
          <a:prstGeom prst="snip2DiagRect">
            <a:avLst/>
          </a:prstGeom>
          <a:solidFill>
            <a:srgbClr val="FFFFFF">
              <a:shade val="85000"/>
            </a:srgbClr>
          </a:solidFill>
          <a:ln w="3175"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Rectangle 10"/>
          <p:cNvSpPr/>
          <p:nvPr/>
        </p:nvSpPr>
        <p:spPr>
          <a:xfrm>
            <a:off x="472441" y="1676282"/>
            <a:ext cx="6643868" cy="3970318"/>
          </a:xfrm>
          <a:prstGeom prst="rect">
            <a:avLst/>
          </a:prstGeom>
          <a:solidFill>
            <a:schemeClr val="accent4">
              <a:lumMod val="20000"/>
              <a:lumOff val="80000"/>
            </a:schemeClr>
          </a:solidFill>
          <a:ln>
            <a:solidFill>
              <a:srgbClr val="FF0000"/>
            </a:solidFill>
          </a:ln>
        </p:spPr>
        <p:txBody>
          <a:bodyPr wrap="square">
            <a:spAutoFit/>
          </a:bodyPr>
          <a:lstStyle/>
          <a:p>
            <a:r>
              <a:rPr lang="en-US" sz="3600" dirty="0" smtClean="0">
                <a:latin typeface="NikoshBAN" panose="02000000000000000000" pitchFamily="2" charset="0"/>
                <a:cs typeface="NikoshBAN" panose="02000000000000000000" pitchFamily="2" charset="0"/>
              </a:rPr>
              <a:t>পরিবার মায়ামমতা,স্নেহ-ভালোবাসা দিয়ে পরিবারের সদস্যদের মানসিক চাহিদা পূরণ করে। নিজের সুখ-দুঃখ,আনন্দ-বেদনা, পরিবারের অন্যান্য সদস্যদের সাথে ভাগাভাগি করে প্রশাস্তি লাভ করা যায়। কোন বিষয়ে মন খারাপ হলে মা-বাবা,ভাই-বোনদের সাথে আলাপ-আলোচনা করে তা সমাধান করা যায়।</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019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85800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219200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780034" y="399274"/>
            <a:ext cx="5120125" cy="769441"/>
          </a:xfrm>
          <a:prstGeom prst="rect">
            <a:avLst/>
          </a:prstGeom>
          <a:solidFill>
            <a:schemeClr val="accent4">
              <a:lumMod val="20000"/>
              <a:lumOff val="80000"/>
            </a:schemeClr>
          </a:solidFill>
          <a:ln>
            <a:solidFill>
              <a:srgbClr val="FF0000"/>
            </a:solidFill>
          </a:ln>
        </p:spPr>
        <p:txBody>
          <a:bodyPr wrap="square">
            <a:spAutoFit/>
          </a:bodyPr>
          <a:lstStyle/>
          <a:p>
            <a:pPr algn="ctr"/>
            <a:r>
              <a:rPr lang="en-US" sz="4400" dirty="0" smtClean="0">
                <a:latin typeface="NikoshBAN" panose="02000000000000000000" pitchFamily="2" charset="0"/>
                <a:cs typeface="NikoshBAN" panose="02000000000000000000" pitchFamily="2" charset="0"/>
                <a:sym typeface="Wingdings" panose="05000000000000000000" pitchFamily="2" charset="2"/>
              </a:rPr>
              <a:t>বিনোদনমূলক কাজঃ</a:t>
            </a:r>
            <a:endParaRPr lang="en-US" sz="4400" dirty="0"/>
          </a:p>
        </p:txBody>
      </p:sp>
      <p:sp>
        <p:nvSpPr>
          <p:cNvPr id="10" name="Rectangle 9"/>
          <p:cNvSpPr/>
          <p:nvPr/>
        </p:nvSpPr>
        <p:spPr>
          <a:xfrm>
            <a:off x="458100" y="2551837"/>
            <a:ext cx="6643868" cy="1754326"/>
          </a:xfrm>
          <a:prstGeom prst="rect">
            <a:avLst/>
          </a:prstGeom>
          <a:solidFill>
            <a:schemeClr val="accent4">
              <a:lumMod val="20000"/>
              <a:lumOff val="80000"/>
            </a:schemeClr>
          </a:solidFill>
          <a:ln>
            <a:solidFill>
              <a:srgbClr val="FF0000"/>
            </a:solidFill>
          </a:ln>
        </p:spPr>
        <p:txBody>
          <a:bodyPr wrap="square">
            <a:spAutoFit/>
          </a:bodyPr>
          <a:lstStyle/>
          <a:p>
            <a:pPr algn="just"/>
            <a:r>
              <a:rPr lang="en-US" sz="3600" dirty="0" smtClean="0">
                <a:latin typeface="NikoshBAN" panose="02000000000000000000" pitchFamily="2" charset="0"/>
                <a:cs typeface="NikoshBAN" panose="02000000000000000000" pitchFamily="2" charset="0"/>
              </a:rPr>
              <a:t>পরিবারের সদস্যদের সাথে গল্প-গুজব,হাসি-ঠাট্রা,গান-বাজনা,টিভি দেখা,বেড়াতে যাওয়া ইত্যাদির মাধ্যমে আমরা বিনোদন লাভ করি।</a:t>
            </a:r>
            <a:endParaRPr lang="en-US" sz="36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0543" y="1991765"/>
            <a:ext cx="3962399" cy="3238500"/>
          </a:xfrm>
          <a:prstGeom prst="snip2DiagRect">
            <a:avLst/>
          </a:prstGeom>
          <a:solidFill>
            <a:srgbClr val="FFFFFF">
              <a:shade val="85000"/>
            </a:srgbClr>
          </a:solidFill>
          <a:ln w="3175"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5893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85800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219200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128005" y="341360"/>
            <a:ext cx="2576211" cy="1845129"/>
            <a:chOff x="990600" y="584351"/>
            <a:chExt cx="2904251" cy="2885997"/>
          </a:xfrm>
          <a:solidFill>
            <a:schemeClr val="accent6">
              <a:lumMod val="20000"/>
              <a:lumOff val="80000"/>
            </a:schemeClr>
          </a:solidFill>
        </p:grpSpPr>
        <p:pic>
          <p:nvPicPr>
            <p:cNvPr id="10" name="Picture 9" descr="28.jpg"/>
            <p:cNvPicPr>
              <a:picLocks noChangeAspect="1"/>
            </p:cNvPicPr>
            <p:nvPr/>
          </p:nvPicPr>
          <p:blipFill>
            <a:blip r:embed="rId2"/>
            <a:stretch>
              <a:fillRect/>
            </a:stretch>
          </p:blipFill>
          <p:spPr>
            <a:xfrm>
              <a:off x="990600" y="584351"/>
              <a:ext cx="2904251" cy="2885997"/>
            </a:xfrm>
            <a:prstGeom prst="rect">
              <a:avLst/>
            </a:prstGeom>
            <a:ln>
              <a:solidFill>
                <a:srgbClr val="FF0000"/>
              </a:solid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7633" y="1084065"/>
              <a:ext cx="1905000" cy="1828800"/>
            </a:xfrm>
            <a:prstGeom prst="ellipse">
              <a:avLst/>
            </a:prstGeom>
            <a:grpFill/>
            <a:ln>
              <a:solidFill>
                <a:srgbClr val="FF0000"/>
              </a:solidFill>
            </a:ln>
          </p:spPr>
        </p:pic>
      </p:grpSp>
      <p:sp>
        <p:nvSpPr>
          <p:cNvPr id="12" name="TextBox 11"/>
          <p:cNvSpPr txBox="1"/>
          <p:nvPr/>
        </p:nvSpPr>
        <p:spPr>
          <a:xfrm>
            <a:off x="4546127" y="323909"/>
            <a:ext cx="3197104" cy="1015663"/>
          </a:xfrm>
          <a:prstGeom prst="rect">
            <a:avLst/>
          </a:prstGeom>
          <a:solidFill>
            <a:schemeClr val="accent4">
              <a:lumMod val="20000"/>
              <a:lumOff val="80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6000" dirty="0" smtClean="0">
                <a:latin typeface="NikoshBAN" panose="02000000000000000000" pitchFamily="2" charset="0"/>
                <a:cs typeface="NikoshBAN" panose="02000000000000000000" pitchFamily="2" charset="0"/>
              </a:rPr>
              <a:t>পরিচিতি</a:t>
            </a:r>
            <a:endParaRPr lang="en-US" sz="6000" dirty="0">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4560" y="323909"/>
            <a:ext cx="2258475" cy="2575892"/>
          </a:xfrm>
          <a:prstGeom prst="rect">
            <a:avLst/>
          </a:prstGeom>
          <a:ln w="3175">
            <a:solidFill>
              <a:srgbClr val="FF0000"/>
            </a:solidFill>
          </a:ln>
          <a:effectLst>
            <a:outerShdw blurRad="292100" dist="139700" dir="2700000" algn="tl" rotWithShape="0">
              <a:srgbClr val="333333">
                <a:alpha val="65000"/>
              </a:srgbClr>
            </a:outerShdw>
          </a:effectLst>
        </p:spPr>
      </p:pic>
      <p:sp>
        <p:nvSpPr>
          <p:cNvPr id="14" name="Rectangle 13"/>
          <p:cNvSpPr/>
          <p:nvPr/>
        </p:nvSpPr>
        <p:spPr>
          <a:xfrm>
            <a:off x="504987" y="2369825"/>
            <a:ext cx="6129872" cy="4031873"/>
          </a:xfrm>
          <a:prstGeom prst="rect">
            <a:avLst/>
          </a:prstGeom>
          <a:solidFill>
            <a:schemeClr val="accent4">
              <a:lumMod val="20000"/>
              <a:lumOff val="80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হোসনেয়ারা (লাকী)</a:t>
            </a:r>
          </a:p>
          <a:p>
            <a:pPr algn="ct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এম,এস,এস, এম এড</a:t>
            </a:r>
          </a:p>
          <a:p>
            <a:pPr algn="ct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সহকারী শিক্ষক (আই সি টি)</a:t>
            </a:r>
          </a:p>
          <a:p>
            <a:pPr algn="ct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রায়পুর স্কুল এন্ড কলেজ ,</a:t>
            </a:r>
          </a:p>
          <a:p>
            <a:pPr algn="ct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বাঘারপাড়া ,যশোর । </a:t>
            </a:r>
          </a:p>
          <a:p>
            <a:pPr algn="ctr"/>
            <a:r>
              <a:rPr lang="en-US" sz="3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01712333017</a:t>
            </a:r>
          </a:p>
          <a:p>
            <a:pPr algn="ct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Mail-lucky</a:t>
            </a:r>
            <a:r>
              <a:rPr lang="en-US" sz="32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333017</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@gmail.com</a:t>
            </a:r>
          </a:p>
        </p:txBody>
      </p:sp>
      <p:sp>
        <p:nvSpPr>
          <p:cNvPr id="15" name="Rectangle 14"/>
          <p:cNvSpPr/>
          <p:nvPr/>
        </p:nvSpPr>
        <p:spPr>
          <a:xfrm>
            <a:off x="7005833" y="3303212"/>
            <a:ext cx="4815192" cy="2142125"/>
          </a:xfrm>
          <a:prstGeom prst="rect">
            <a:avLst/>
          </a:prstGeom>
          <a:solidFill>
            <a:schemeClr val="accent4">
              <a:lumMod val="20000"/>
              <a:lumOff val="80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90000"/>
              </a:lnSpc>
            </a:pPr>
            <a:r>
              <a:rPr lang="en-US" sz="4000" dirty="0" smtClean="0">
                <a:latin typeface="NikoshBAN" panose="02000000000000000000" pitchFamily="2" charset="0"/>
                <a:cs typeface="NikoshBAN" panose="02000000000000000000" pitchFamily="2" charset="0"/>
              </a:rPr>
              <a:t>পৌরনীতি ও নাগরিকতা</a:t>
            </a:r>
          </a:p>
          <a:p>
            <a:pPr algn="ctr">
              <a:lnSpc>
                <a:spcPct val="90000"/>
              </a:lnSpc>
            </a:pPr>
            <a:r>
              <a:rPr lang="bn-BD" sz="3600" dirty="0" smtClean="0">
                <a:latin typeface="NikoshBAN" panose="02000000000000000000" pitchFamily="2" charset="0"/>
                <a:cs typeface="NikoshBAN" panose="02000000000000000000" pitchFamily="2" charset="0"/>
              </a:rPr>
              <a:t>শ্রেণি</a:t>
            </a:r>
            <a:r>
              <a:rPr lang="en-US" sz="3600" dirty="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নবম-দশম</a:t>
            </a:r>
            <a:endParaRPr lang="en-US" sz="3600" dirty="0">
              <a:latin typeface="NikoshBAN" panose="02000000000000000000" pitchFamily="2" charset="0"/>
              <a:cs typeface="NikoshBAN" panose="02000000000000000000" pitchFamily="2" charset="0"/>
            </a:endParaRPr>
          </a:p>
          <a:p>
            <a:pPr algn="ctr">
              <a:lnSpc>
                <a:spcPct val="90000"/>
              </a:lnSpc>
            </a:pPr>
            <a:r>
              <a:rPr lang="bn-BD" sz="3600" dirty="0">
                <a:latin typeface="NikoshBAN" panose="02000000000000000000" pitchFamily="2" charset="0"/>
                <a:cs typeface="NikoshBAN" panose="02000000000000000000" pitchFamily="2" charset="0"/>
              </a:rPr>
              <a:t>অধ্যায়</a:t>
            </a:r>
            <a:r>
              <a:rPr lang="en-US" sz="3600" dirty="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প্রথম</a:t>
            </a:r>
            <a:endParaRPr lang="en-US" sz="3600" dirty="0">
              <a:latin typeface="NikoshBAN" panose="02000000000000000000" pitchFamily="2" charset="0"/>
              <a:cs typeface="NikoshBAN" panose="02000000000000000000" pitchFamily="2" charset="0"/>
            </a:endParaRPr>
          </a:p>
          <a:p>
            <a:pPr algn="ctr">
              <a:lnSpc>
                <a:spcPct val="90000"/>
              </a:lnSpc>
            </a:pPr>
            <a:r>
              <a:rPr lang="en-US" sz="3600" dirty="0" smtClean="0">
                <a:latin typeface="NikoshBAN" panose="02000000000000000000" pitchFamily="2" charset="0"/>
                <a:cs typeface="NikoshBAN" panose="02000000000000000000" pitchFamily="2" charset="0"/>
              </a:rPr>
              <a:t>*</a:t>
            </a:r>
            <a:r>
              <a:rPr lang="en-US" sz="3200" dirty="0" smtClean="0">
                <a:latin typeface="NikoshBAN" panose="02000000000000000000" pitchFamily="2" charset="0"/>
                <a:cs typeface="NikoshBAN" panose="02000000000000000000" pitchFamily="2" charset="0"/>
              </a:rPr>
              <a:t>পরিবার*</a:t>
            </a:r>
            <a:endParaRPr lang="bn-BD"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42231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85800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219200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023875" y="441960"/>
            <a:ext cx="3291326" cy="769441"/>
          </a:xfrm>
          <a:prstGeom prst="rect">
            <a:avLst/>
          </a:prstGeom>
          <a:solidFill>
            <a:schemeClr val="accent4">
              <a:lumMod val="20000"/>
              <a:lumOff val="80000"/>
            </a:schemeClr>
          </a:solidFill>
          <a:ln>
            <a:solidFill>
              <a:srgbClr val="FF0000"/>
            </a:solidFill>
          </a:ln>
        </p:spPr>
        <p:txBody>
          <a:bodyPr wrap="square">
            <a:spAutoFit/>
          </a:bodyPr>
          <a:lstStyle/>
          <a:p>
            <a:pPr algn="ctr"/>
            <a:r>
              <a:rPr lang="en-US" sz="4400" dirty="0" err="1" smtClean="0">
                <a:latin typeface="NikoshBAN" panose="02000000000000000000" pitchFamily="2" charset="0"/>
                <a:cs typeface="NikoshBAN" panose="02000000000000000000" pitchFamily="2" charset="0"/>
                <a:sym typeface="Wingdings" panose="05000000000000000000" pitchFamily="2" charset="2"/>
              </a:rPr>
              <a:t>দলীয়</a:t>
            </a:r>
            <a:r>
              <a:rPr lang="en-US" sz="4400" dirty="0" smtClean="0">
                <a:latin typeface="NikoshBAN" panose="02000000000000000000" pitchFamily="2" charset="0"/>
                <a:cs typeface="NikoshBAN" panose="02000000000000000000" pitchFamily="2" charset="0"/>
                <a:sym typeface="Wingdings" panose="05000000000000000000" pitchFamily="2" charset="2"/>
              </a:rPr>
              <a:t> </a:t>
            </a:r>
            <a:r>
              <a:rPr lang="en-US" sz="4400" dirty="0" err="1" smtClean="0">
                <a:latin typeface="NikoshBAN" panose="02000000000000000000" pitchFamily="2" charset="0"/>
                <a:cs typeface="NikoshBAN" panose="02000000000000000000" pitchFamily="2" charset="0"/>
                <a:sym typeface="Wingdings" panose="05000000000000000000" pitchFamily="2" charset="2"/>
              </a:rPr>
              <a:t>কাজ</a:t>
            </a:r>
            <a:endParaRPr lang="en-US" sz="4400" dirty="0"/>
          </a:p>
        </p:txBody>
      </p:sp>
      <p:sp>
        <p:nvSpPr>
          <p:cNvPr id="10" name="Rectangle 9"/>
          <p:cNvSpPr/>
          <p:nvPr/>
        </p:nvSpPr>
        <p:spPr>
          <a:xfrm>
            <a:off x="1973773" y="2928044"/>
            <a:ext cx="8168254" cy="646331"/>
          </a:xfrm>
          <a:prstGeom prst="rect">
            <a:avLst/>
          </a:prstGeom>
          <a:solidFill>
            <a:schemeClr val="accent4">
              <a:lumMod val="20000"/>
              <a:lumOff val="80000"/>
            </a:schemeClr>
          </a:solidFill>
          <a:ln>
            <a:solidFill>
              <a:srgbClr val="FF0000"/>
            </a:solidFill>
          </a:ln>
        </p:spPr>
        <p:txBody>
          <a:bodyPr wrap="square">
            <a:spAutoFit/>
          </a:bodyPr>
          <a:lstStyle/>
          <a:p>
            <a:pPr marL="571500" indent="-571500">
              <a:buFont typeface="Wingdings" panose="05000000000000000000" pitchFamily="2" charset="2"/>
              <a:buChar char="Ø"/>
            </a:pPr>
            <a:r>
              <a:rPr lang="en-US" sz="3600" dirty="0" smtClean="0">
                <a:latin typeface="NikoshBAN" panose="02000000000000000000" pitchFamily="2" charset="0"/>
                <a:cs typeface="NikoshBAN" panose="02000000000000000000" pitchFamily="2" charset="0"/>
              </a:rPr>
              <a:t>পরিবারের বিভিন্ন ধরনের কাজের  তালিকা তৈরি কর।</a:t>
            </a:r>
            <a:endParaRPr lang="en-US" sz="3600" dirty="0">
              <a:latin typeface="NikoshBAN" panose="02000000000000000000" pitchFamily="2" charset="0"/>
              <a:cs typeface="NikoshBAN" panose="02000000000000000000" pitchFamily="2" charset="0"/>
            </a:endParaRPr>
          </a:p>
        </p:txBody>
      </p:sp>
      <p:sp>
        <p:nvSpPr>
          <p:cNvPr id="11" name="TextBox 10"/>
          <p:cNvSpPr txBox="1"/>
          <p:nvPr/>
        </p:nvSpPr>
        <p:spPr>
          <a:xfrm>
            <a:off x="8815354" y="586860"/>
            <a:ext cx="2653345" cy="584775"/>
          </a:xfrm>
          <a:prstGeom prst="rect">
            <a:avLst/>
          </a:prstGeom>
          <a:solidFill>
            <a:schemeClr val="accent4">
              <a:lumMod val="20000"/>
              <a:lumOff val="80000"/>
            </a:schemeClr>
          </a:solidFill>
          <a:ln>
            <a:solidFill>
              <a:srgbClr val="FF0000"/>
            </a:solidFill>
          </a:ln>
        </p:spPr>
        <p:txBody>
          <a:bodyPr wrap="square" rtlCol="0">
            <a:spAutoFit/>
          </a:bodyPr>
          <a:lstStyle/>
          <a:p>
            <a:r>
              <a:rPr lang="en-US" sz="3200" dirty="0" smtClean="0">
                <a:latin typeface="NikoshBAN" panose="02000000000000000000" pitchFamily="2" charset="0"/>
                <a:cs typeface="NikoshBAN" panose="02000000000000000000" pitchFamily="2" charset="0"/>
              </a:rPr>
              <a:t>সময়-৫মিনিট</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927711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85800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219200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618235" y="125255"/>
            <a:ext cx="3291326" cy="769441"/>
          </a:xfrm>
          <a:prstGeom prst="rect">
            <a:avLst/>
          </a:prstGeom>
          <a:solidFill>
            <a:schemeClr val="accent4">
              <a:lumMod val="20000"/>
              <a:lumOff val="80000"/>
            </a:schemeClr>
          </a:solidFill>
          <a:ln>
            <a:solidFill>
              <a:srgbClr val="FF0000"/>
            </a:solidFill>
          </a:ln>
        </p:spPr>
        <p:txBody>
          <a:bodyPr wrap="square">
            <a:spAutoFit/>
          </a:bodyPr>
          <a:lstStyle/>
          <a:p>
            <a:pPr algn="ctr"/>
            <a:r>
              <a:rPr lang="en-US" sz="4400" dirty="0" smtClean="0">
                <a:latin typeface="NikoshBAN" panose="02000000000000000000" pitchFamily="2" charset="0"/>
                <a:cs typeface="NikoshBAN" panose="02000000000000000000" pitchFamily="2" charset="0"/>
                <a:sym typeface="Wingdings" panose="05000000000000000000" pitchFamily="2" charset="2"/>
              </a:rPr>
              <a:t>মূল্যায়ন</a:t>
            </a:r>
            <a:endParaRPr lang="en-US" sz="4400" dirty="0"/>
          </a:p>
        </p:txBody>
      </p:sp>
      <p:sp>
        <p:nvSpPr>
          <p:cNvPr id="10" name="Rectangle 9"/>
          <p:cNvSpPr/>
          <p:nvPr/>
        </p:nvSpPr>
        <p:spPr>
          <a:xfrm>
            <a:off x="381386" y="1019950"/>
            <a:ext cx="11353028" cy="5632311"/>
          </a:xfrm>
          <a:prstGeom prst="rect">
            <a:avLst/>
          </a:prstGeom>
          <a:solidFill>
            <a:schemeClr val="accent4">
              <a:lumMod val="20000"/>
              <a:lumOff val="80000"/>
            </a:schemeClr>
          </a:solidFill>
          <a:ln>
            <a:solidFill>
              <a:srgbClr val="FF0000"/>
            </a:solidFill>
          </a:ln>
        </p:spPr>
        <p:txBody>
          <a:bodyPr wrap="square">
            <a:spAutoFit/>
          </a:bodyPr>
          <a:lstStyle/>
          <a:p>
            <a:r>
              <a:rPr lang="en-US" sz="3600" dirty="0" smtClean="0">
                <a:latin typeface="NikoshBAN" panose="02000000000000000000" pitchFamily="2" charset="0"/>
                <a:cs typeface="NikoshBAN" panose="02000000000000000000" pitchFamily="2" charset="0"/>
              </a:rPr>
              <a:t>১।সন্তান জন্মদান ও লালন-পালনের জন্য সংগঠিত ক্ষুদ্রবর্গকে কী বলে?</a:t>
            </a:r>
          </a:p>
          <a:p>
            <a:r>
              <a:rPr lang="en-US" sz="3600" dirty="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উত্তরঃ পরিবার।</a:t>
            </a:r>
          </a:p>
          <a:p>
            <a:r>
              <a:rPr lang="en-US" sz="3600" dirty="0" smtClean="0">
                <a:latin typeface="NikoshBAN" panose="02000000000000000000" pitchFamily="2" charset="0"/>
                <a:cs typeface="NikoshBAN" panose="02000000000000000000" pitchFamily="2" charset="0"/>
              </a:rPr>
              <a:t>২।বংশগণনা ও নেতৃত্বের ভিত্তিতে পরিবার কয় ভাগে বিভাক্ত এবং কি কি?</a:t>
            </a:r>
          </a:p>
          <a:p>
            <a:r>
              <a:rPr lang="en-US" sz="3600" dirty="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উত্তরঃদুই ভাগে,পিতৃতান্ত্রিক ও মাতৃতান্ত্রিক পরিবার।</a:t>
            </a:r>
          </a:p>
          <a:p>
            <a:r>
              <a:rPr lang="en-US" sz="3600" dirty="0" smtClean="0">
                <a:latin typeface="NikoshBAN" panose="02000000000000000000" pitchFamily="2" charset="0"/>
                <a:cs typeface="NikoshBAN" panose="02000000000000000000" pitchFamily="2" charset="0"/>
              </a:rPr>
              <a:t>৩।আমাদের দেশের গারোদের মধ্যে দেখা যায় কোন পরিবার?</a:t>
            </a:r>
          </a:p>
          <a:p>
            <a:r>
              <a:rPr lang="en-US" sz="3600" dirty="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উত্তরঃমাতৃতান্ত্রিক পরিবার।</a:t>
            </a:r>
          </a:p>
          <a:p>
            <a:r>
              <a:rPr lang="en-US" sz="3600" dirty="0" smtClean="0">
                <a:latin typeface="NikoshBAN" panose="02000000000000000000" pitchFamily="2" charset="0"/>
                <a:cs typeface="NikoshBAN" panose="02000000000000000000" pitchFamily="2" charset="0"/>
              </a:rPr>
              <a:t>৪।বৈবাহিক সূত্রের ভিত্তিতে পরিবার কত প্রকার? </a:t>
            </a:r>
          </a:p>
          <a:p>
            <a:r>
              <a:rPr lang="en-US" sz="3600" dirty="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উরত্তরঃতিন প্রকার।</a:t>
            </a:r>
          </a:p>
          <a:p>
            <a:r>
              <a:rPr lang="en-US" sz="3600" dirty="0" smtClean="0">
                <a:latin typeface="NikoshBAN" panose="02000000000000000000" pitchFamily="2" charset="0"/>
                <a:cs typeface="NikoshBAN" panose="02000000000000000000" pitchFamily="2" charset="0"/>
              </a:rPr>
              <a:t>৫।বাংলাদেশে দেখা যায় না কোন পরিবার?</a:t>
            </a:r>
          </a:p>
          <a:p>
            <a:r>
              <a:rPr lang="en-US" sz="3600" dirty="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উত্তরঃবহূপতি পরিবার।</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5970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 calcmode="lin" valueType="num">
                                      <p:cBhvr>
                                        <p:cTn id="14" dur="1000" fill="hold"/>
                                        <p:tgtEl>
                                          <p:spTgt spid="10">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0">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 calcmode="lin" valueType="num">
                                      <p:cBhvr>
                                        <p:cTn id="21" dur="1000" fill="hold"/>
                                        <p:tgtEl>
                                          <p:spTgt spid="10">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0">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 calcmode="lin" valueType="num">
                                      <p:cBhvr>
                                        <p:cTn id="28" dur="1000" fill="hold"/>
                                        <p:tgtEl>
                                          <p:spTgt spid="10">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0">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 calcmode="lin" valueType="num">
                                      <p:cBhvr>
                                        <p:cTn id="35" dur="1000" fill="hold"/>
                                        <p:tgtEl>
                                          <p:spTgt spid="10">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10">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0">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10">
                                            <p:txEl>
                                              <p:pRg st="5" end="5"/>
                                            </p:txEl>
                                          </p:spTgt>
                                        </p:tgtEl>
                                        <p:attrNameLst>
                                          <p:attrName>style.visibility</p:attrName>
                                        </p:attrNameLst>
                                      </p:cBhvr>
                                      <p:to>
                                        <p:strVal val="visible"/>
                                      </p:to>
                                    </p:set>
                                    <p:anim calcmode="lin" valueType="num">
                                      <p:cBhvr>
                                        <p:cTn id="42" dur="1000" fill="hold"/>
                                        <p:tgtEl>
                                          <p:spTgt spid="10">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10">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10">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anim calcmode="lin" valueType="num">
                                      <p:cBhvr>
                                        <p:cTn id="49" dur="1000" fill="hold"/>
                                        <p:tgtEl>
                                          <p:spTgt spid="10">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10">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10">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10">
                                            <p:txEl>
                                              <p:pRg st="7" end="7"/>
                                            </p:txEl>
                                          </p:spTgt>
                                        </p:tgtEl>
                                        <p:attrNameLst>
                                          <p:attrName>style.visibility</p:attrName>
                                        </p:attrNameLst>
                                      </p:cBhvr>
                                      <p:to>
                                        <p:strVal val="visible"/>
                                      </p:to>
                                    </p:set>
                                    <p:anim calcmode="lin" valueType="num">
                                      <p:cBhvr>
                                        <p:cTn id="56" dur="1000" fill="hold"/>
                                        <p:tgtEl>
                                          <p:spTgt spid="10">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10">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10">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10">
                                            <p:txEl>
                                              <p:pRg st="8" end="8"/>
                                            </p:txEl>
                                          </p:spTgt>
                                        </p:tgtEl>
                                        <p:attrNameLst>
                                          <p:attrName>style.visibility</p:attrName>
                                        </p:attrNameLst>
                                      </p:cBhvr>
                                      <p:to>
                                        <p:strVal val="visible"/>
                                      </p:to>
                                    </p:set>
                                    <p:anim calcmode="lin" valueType="num">
                                      <p:cBhvr>
                                        <p:cTn id="63" dur="1000" fill="hold"/>
                                        <p:tgtEl>
                                          <p:spTgt spid="10">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10">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10">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nodeType="clickEffect">
                                  <p:stCondLst>
                                    <p:cond delay="0"/>
                                  </p:stCondLst>
                                  <p:childTnLst>
                                    <p:set>
                                      <p:cBhvr>
                                        <p:cTn id="69" dur="1" fill="hold">
                                          <p:stCondLst>
                                            <p:cond delay="0"/>
                                          </p:stCondLst>
                                        </p:cTn>
                                        <p:tgtEl>
                                          <p:spTgt spid="10">
                                            <p:txEl>
                                              <p:pRg st="9" end="9"/>
                                            </p:txEl>
                                          </p:spTgt>
                                        </p:tgtEl>
                                        <p:attrNameLst>
                                          <p:attrName>style.visibility</p:attrName>
                                        </p:attrNameLst>
                                      </p:cBhvr>
                                      <p:to>
                                        <p:strVal val="visible"/>
                                      </p:to>
                                    </p:set>
                                    <p:anim calcmode="lin" valueType="num">
                                      <p:cBhvr>
                                        <p:cTn id="70" dur="1000" fill="hold"/>
                                        <p:tgtEl>
                                          <p:spTgt spid="10">
                                            <p:txEl>
                                              <p:pRg st="9" end="9"/>
                                            </p:txEl>
                                          </p:spTgt>
                                        </p:tgtEl>
                                        <p:attrNameLst>
                                          <p:attrName>ppt_w</p:attrName>
                                        </p:attrNameLst>
                                      </p:cBhvr>
                                      <p:tavLst>
                                        <p:tav tm="0">
                                          <p:val>
                                            <p:strVal val="#ppt_w*0.70"/>
                                          </p:val>
                                        </p:tav>
                                        <p:tav tm="100000">
                                          <p:val>
                                            <p:strVal val="#ppt_w"/>
                                          </p:val>
                                        </p:tav>
                                      </p:tavLst>
                                    </p:anim>
                                    <p:anim calcmode="lin" valueType="num">
                                      <p:cBhvr>
                                        <p:cTn id="71" dur="1000" fill="hold"/>
                                        <p:tgtEl>
                                          <p:spTgt spid="10">
                                            <p:txEl>
                                              <p:pRg st="9" end="9"/>
                                            </p:txEl>
                                          </p:spTgt>
                                        </p:tgtEl>
                                        <p:attrNameLst>
                                          <p:attrName>ppt_h</p:attrName>
                                        </p:attrNameLst>
                                      </p:cBhvr>
                                      <p:tavLst>
                                        <p:tav tm="0">
                                          <p:val>
                                            <p:strVal val="#ppt_h"/>
                                          </p:val>
                                        </p:tav>
                                        <p:tav tm="100000">
                                          <p:val>
                                            <p:strVal val="#ppt_h"/>
                                          </p:val>
                                        </p:tav>
                                      </p:tavLst>
                                    </p:anim>
                                    <p:animEffect transition="in" filter="fade">
                                      <p:cBhvr>
                                        <p:cTn id="72" dur="10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85800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219200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450337" y="413550"/>
            <a:ext cx="3291326" cy="769441"/>
          </a:xfrm>
          <a:prstGeom prst="rect">
            <a:avLst/>
          </a:prstGeom>
          <a:solidFill>
            <a:schemeClr val="accent4">
              <a:lumMod val="20000"/>
              <a:lumOff val="80000"/>
            </a:schemeClr>
          </a:solidFill>
          <a:ln>
            <a:solidFill>
              <a:srgbClr val="FF0000"/>
            </a:solidFill>
          </a:ln>
        </p:spPr>
        <p:txBody>
          <a:bodyPr wrap="square">
            <a:spAutoFit/>
          </a:bodyPr>
          <a:lstStyle/>
          <a:p>
            <a:pPr algn="ctr"/>
            <a:r>
              <a:rPr lang="en-US" sz="4400" dirty="0" smtClean="0">
                <a:latin typeface="NikoshBAN" panose="02000000000000000000" pitchFamily="2" charset="0"/>
                <a:cs typeface="NikoshBAN" panose="02000000000000000000" pitchFamily="2" charset="0"/>
                <a:sym typeface="Wingdings" panose="05000000000000000000" pitchFamily="2" charset="2"/>
              </a:rPr>
              <a:t>বাড়ীর কাজ</a:t>
            </a:r>
            <a:endParaRPr lang="en-US" sz="4400" dirty="0"/>
          </a:p>
        </p:txBody>
      </p:sp>
      <p:sp>
        <p:nvSpPr>
          <p:cNvPr id="11" name="Rectangle 10"/>
          <p:cNvSpPr/>
          <p:nvPr/>
        </p:nvSpPr>
        <p:spPr>
          <a:xfrm>
            <a:off x="441961" y="2920871"/>
            <a:ext cx="11538858" cy="646331"/>
          </a:xfrm>
          <a:prstGeom prst="rect">
            <a:avLst/>
          </a:prstGeom>
          <a:solidFill>
            <a:schemeClr val="accent4">
              <a:lumMod val="20000"/>
              <a:lumOff val="80000"/>
            </a:schemeClr>
          </a:solidFill>
          <a:ln>
            <a:solidFill>
              <a:srgbClr val="FF0000"/>
            </a:solidFill>
          </a:ln>
        </p:spPr>
        <p:txBody>
          <a:bodyPr wrap="square">
            <a:spAutoFit/>
          </a:bodyPr>
          <a:lstStyle/>
          <a:p>
            <a:r>
              <a:rPr lang="en-US" sz="3600" dirty="0">
                <a:latin typeface="NikoshBAN" panose="02000000000000000000" pitchFamily="2" charset="0"/>
                <a:cs typeface="NikoshBAN" panose="02000000000000000000" pitchFamily="2" charset="0"/>
              </a:rPr>
              <a:t>প</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র</a:t>
            </a:r>
            <a:r>
              <a:rPr lang="as-IN" sz="3600" dirty="0">
                <a:latin typeface="NikoshBAN" panose="02000000000000000000" pitchFamily="2" charset="0"/>
                <a:cs typeface="NikoshBAN" panose="02000000000000000000" pitchFamily="2" charset="0"/>
              </a:rPr>
              <a:t>শ</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 আমাদের দেশে </a:t>
            </a:r>
            <a:r>
              <a:rPr lang="as-IN" sz="3600" dirty="0">
                <a:latin typeface="NikoshBAN" panose="02000000000000000000" pitchFamily="2" charset="0"/>
                <a:cs typeface="NikoshBAN" panose="02000000000000000000" pitchFamily="2" charset="0"/>
              </a:rPr>
              <a:t>শ</a:t>
            </a:r>
            <a:r>
              <a:rPr lang="en-US" sz="3600" dirty="0">
                <a:latin typeface="NikoshBAN" panose="02000000000000000000" pitchFamily="2" charset="0"/>
                <a:cs typeface="NikoshBAN" panose="02000000000000000000" pitchFamily="2" charset="0"/>
              </a:rPr>
              <a:t>হ</a:t>
            </a:r>
            <a:r>
              <a:rPr lang="as-IN"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াঞ্চলে কোন ধ</a:t>
            </a:r>
            <a:r>
              <a:rPr lang="as-IN"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ন</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র </a:t>
            </a:r>
            <a:r>
              <a:rPr lang="as-IN" sz="3600" dirty="0">
                <a:latin typeface="NikoshBAN" panose="02000000000000000000" pitchFamily="2" charset="0"/>
                <a:cs typeface="NikoshBAN" panose="02000000000000000000" pitchFamily="2" charset="0"/>
              </a:rPr>
              <a:t>প</a:t>
            </a:r>
            <a:r>
              <a:rPr lang="en-US" sz="3600" dirty="0">
                <a:latin typeface="NikoshBAN" panose="02000000000000000000" pitchFamily="2" charset="0"/>
                <a:cs typeface="NikoshBAN" panose="02000000000000000000" pitchFamily="2" charset="0"/>
              </a:rPr>
              <a:t>র</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ব</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র </a:t>
            </a:r>
            <a:r>
              <a:rPr lang="as-IN" sz="3600" dirty="0">
                <a:latin typeface="NikoshBAN" panose="02000000000000000000" pitchFamily="2" charset="0"/>
                <a:cs typeface="NikoshBAN" panose="02000000000000000000" pitchFamily="2" charset="0"/>
              </a:rPr>
              <a:t>ব</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শ</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দ</a:t>
            </a:r>
            <a:r>
              <a:rPr lang="en-US" sz="3600" dirty="0">
                <a:latin typeface="NikoshBAN" panose="02000000000000000000" pitchFamily="2" charset="0"/>
                <a:cs typeface="NikoshBAN" panose="02000000000000000000" pitchFamily="2" charset="0"/>
              </a:rPr>
              <a:t>েখা যায় </a:t>
            </a:r>
            <a:r>
              <a:rPr lang="en-US" sz="3600" dirty="0" smtClean="0">
                <a:latin typeface="NikoshBAN" panose="02000000000000000000" pitchFamily="2" charset="0"/>
                <a:cs typeface="NikoshBAN" panose="02000000000000000000" pitchFamily="2" charset="0"/>
              </a:rPr>
              <a:t>এবং</a:t>
            </a:r>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কেন ? </a:t>
            </a:r>
            <a:endParaRPr lang="bn-IN"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927998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85800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219200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rot="20519358">
            <a:off x="1387613" y="804936"/>
            <a:ext cx="4114027" cy="1862048"/>
          </a:xfrm>
          <a:prstGeom prst="rect">
            <a:avLst/>
          </a:prstGeom>
          <a:noFill/>
          <a:ln>
            <a:noFill/>
          </a:ln>
        </p:spPr>
        <p:txBody>
          <a:bodyPr wrap="square">
            <a:spAutoFit/>
          </a:bodyPr>
          <a:lstStyle/>
          <a:p>
            <a:pPr algn="ctr"/>
            <a:r>
              <a:rPr lang="en-US" sz="11500" dirty="0" smtClean="0">
                <a:solidFill>
                  <a:srgbClr val="FF0000"/>
                </a:solidFill>
                <a:latin typeface="NikoshBAN" panose="02000000000000000000" pitchFamily="2" charset="0"/>
                <a:cs typeface="NikoshBAN" panose="02000000000000000000" pitchFamily="2" charset="0"/>
              </a:rPr>
              <a:t>ধ</a:t>
            </a:r>
            <a:r>
              <a:rPr lang="en-US" sz="11500" dirty="0" smtClean="0">
                <a:solidFill>
                  <a:srgbClr val="00B050"/>
                </a:solidFill>
                <a:latin typeface="NikoshBAN" panose="02000000000000000000" pitchFamily="2" charset="0"/>
                <a:cs typeface="NikoshBAN" panose="02000000000000000000" pitchFamily="2" charset="0"/>
              </a:rPr>
              <a:t>ন্য</a:t>
            </a:r>
            <a:r>
              <a:rPr lang="en-US" sz="11500" dirty="0" smtClean="0">
                <a:solidFill>
                  <a:srgbClr val="FFFF00"/>
                </a:solidFill>
                <a:latin typeface="NikoshBAN" panose="02000000000000000000" pitchFamily="2" charset="0"/>
                <a:cs typeface="NikoshBAN" panose="02000000000000000000" pitchFamily="2" charset="0"/>
              </a:rPr>
              <a:t>বা</a:t>
            </a:r>
            <a:r>
              <a:rPr lang="en-US" sz="11500" dirty="0" smtClean="0">
                <a:solidFill>
                  <a:srgbClr val="FF0000"/>
                </a:solidFill>
                <a:latin typeface="NikoshBAN" panose="02000000000000000000" pitchFamily="2" charset="0"/>
                <a:cs typeface="NikoshBAN" panose="02000000000000000000" pitchFamily="2" charset="0"/>
              </a:rPr>
              <a:t>দ</a:t>
            </a:r>
            <a:endParaRPr lang="en-US" sz="115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8690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85800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219200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323951" y="234497"/>
            <a:ext cx="6173563" cy="707886"/>
          </a:xfrm>
          <a:prstGeom prst="rect">
            <a:avLst/>
          </a:prstGeom>
          <a:solidFill>
            <a:schemeClr val="accent4">
              <a:lumMod val="20000"/>
              <a:lumOff val="80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এসো </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আমরা </a:t>
            </a:r>
            <a:r>
              <a:rPr lang="bn-BD"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কিছু </a:t>
            </a:r>
            <a:r>
              <a:rPr lang="bn-BD"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ছবি </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দেখি…</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496392"/>
            <a:ext cx="5517901" cy="3473768"/>
          </a:xfrm>
          <a:prstGeom prst="snip2DiagRect">
            <a:avLst/>
          </a:prstGeom>
          <a:solidFill>
            <a:srgbClr val="FFFFFF">
              <a:shade val="85000"/>
            </a:srgbClr>
          </a:solidFill>
          <a:ln w="3175"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2295932" y="5462615"/>
            <a:ext cx="8229600" cy="646331"/>
          </a:xfrm>
          <a:prstGeom prst="rect">
            <a:avLst/>
          </a:prstGeom>
          <a:solidFill>
            <a:schemeClr val="accent4">
              <a:lumMod val="20000"/>
              <a:lumOff val="80000"/>
            </a:schemeClr>
          </a:solidFill>
          <a:ln>
            <a:solidFill>
              <a:srgbClr val="FF0000"/>
            </a:solidFill>
          </a:ln>
        </p:spPr>
        <p:txBody>
          <a:bodyPr wrap="square" rtlCol="0">
            <a:spAutoFit/>
          </a:bodyPr>
          <a:lstStyle/>
          <a:p>
            <a:pPr algn="ctr"/>
            <a:r>
              <a:rPr lang="en-US" sz="3600" dirty="0" smtClean="0">
                <a:latin typeface="NikoshBAN" panose="02000000000000000000" pitchFamily="2" charset="0"/>
                <a:cs typeface="NikoshBAN" panose="02000000000000000000" pitchFamily="2" charset="0"/>
              </a:rPr>
              <a:t>উপরের ছবিতে</a:t>
            </a:r>
            <a:r>
              <a:rPr lang="en-US" sz="3600" dirty="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তোমরা কিসের ছবি দেখতে পাচ্ছ?</a:t>
            </a:r>
            <a:endParaRPr lang="en-US" sz="3600" dirty="0">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100" y="1496392"/>
            <a:ext cx="5304540" cy="3473768"/>
          </a:xfrm>
          <a:prstGeom prst="snip2DiagRect">
            <a:avLst/>
          </a:prstGeom>
          <a:solidFill>
            <a:srgbClr val="FFFFFF">
              <a:shade val="85000"/>
            </a:srgbClr>
          </a:solidFill>
          <a:ln w="3175"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1411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0.70"/>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85800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219200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AFF35CE-7845-4F78-9C29-615D8DAB6357}"/>
              </a:ext>
            </a:extLst>
          </p:cNvPr>
          <p:cNvSpPr txBox="1"/>
          <p:nvPr/>
        </p:nvSpPr>
        <p:spPr>
          <a:xfrm>
            <a:off x="3831102" y="228600"/>
            <a:ext cx="4839285" cy="769441"/>
          </a:xfrm>
          <a:prstGeom prst="rect">
            <a:avLst/>
          </a:prstGeom>
          <a:solidFill>
            <a:schemeClr val="accent4">
              <a:lumMod val="20000"/>
              <a:lumOff val="80000"/>
            </a:schemeClr>
          </a:solidFill>
          <a:ln>
            <a:solidFill>
              <a:srgbClr val="FF0000"/>
            </a:solidFill>
          </a:ln>
        </p:spPr>
        <p:txBody>
          <a:bodyPr wrap="square" rtlCol="0">
            <a:spAutoFit/>
          </a:bodyPr>
          <a:lstStyle/>
          <a:p>
            <a:pPr algn="ctr"/>
            <a:r>
              <a:rPr lang="as-IN" sz="4400" dirty="0">
                <a:latin typeface="NikoshBAN" panose="02000000000000000000" pitchFamily="2" charset="0"/>
                <a:cs typeface="NikoshBAN" panose="02000000000000000000" pitchFamily="2" charset="0"/>
              </a:rPr>
              <a:t>আ</a:t>
            </a:r>
            <a:r>
              <a:rPr lang="en-US" sz="4400" dirty="0">
                <a:latin typeface="NikoshBAN" panose="02000000000000000000" pitchFamily="2" charset="0"/>
                <a:cs typeface="NikoshBAN" panose="02000000000000000000" pitchFamily="2" charset="0"/>
              </a:rPr>
              <a:t>জ</a:t>
            </a:r>
            <a:r>
              <a:rPr lang="as-IN" sz="4400" dirty="0">
                <a:latin typeface="NikoshBAN" panose="02000000000000000000" pitchFamily="2" charset="0"/>
                <a:cs typeface="NikoshBAN" panose="02000000000000000000" pitchFamily="2" charset="0"/>
              </a:rPr>
              <a:t>ক</a:t>
            </a:r>
            <a:r>
              <a:rPr lang="en-US" sz="4400" dirty="0">
                <a:latin typeface="NikoshBAN" panose="02000000000000000000" pitchFamily="2" charset="0"/>
                <a:cs typeface="NikoshBAN" panose="02000000000000000000" pitchFamily="2" charset="0"/>
              </a:rPr>
              <a:t>ে</a:t>
            </a:r>
            <a:r>
              <a:rPr lang="as-IN" sz="4400" dirty="0">
                <a:latin typeface="NikoshBAN" panose="02000000000000000000" pitchFamily="2" charset="0"/>
                <a:cs typeface="NikoshBAN" panose="02000000000000000000" pitchFamily="2" charset="0"/>
              </a:rPr>
              <a:t>র</a:t>
            </a:r>
            <a:r>
              <a:rPr lang="en-US" sz="4400" dirty="0">
                <a:latin typeface="NikoshBAN" panose="02000000000000000000" pitchFamily="2" charset="0"/>
                <a:cs typeface="NikoshBAN" panose="02000000000000000000" pitchFamily="2" charset="0"/>
              </a:rPr>
              <a:t> প</a:t>
            </a:r>
            <a:r>
              <a:rPr lang="as-IN" sz="4400" dirty="0">
                <a:latin typeface="NikoshBAN" panose="02000000000000000000" pitchFamily="2" charset="0"/>
                <a:cs typeface="NikoshBAN" panose="02000000000000000000" pitchFamily="2" charset="0"/>
              </a:rPr>
              <a:t>া</a:t>
            </a:r>
            <a:r>
              <a:rPr lang="en-US" sz="4400" dirty="0">
                <a:latin typeface="NikoshBAN" panose="02000000000000000000" pitchFamily="2" charset="0"/>
                <a:cs typeface="NikoshBAN" panose="02000000000000000000" pitchFamily="2" charset="0"/>
              </a:rPr>
              <a:t>ঠ </a:t>
            </a:r>
          </a:p>
        </p:txBody>
      </p:sp>
      <p:sp>
        <p:nvSpPr>
          <p:cNvPr id="10" name="TextBox 9">
            <a:extLst>
              <a:ext uri="{FF2B5EF4-FFF2-40B4-BE49-F238E27FC236}">
                <a16:creationId xmlns:a16="http://schemas.microsoft.com/office/drawing/2014/main" id="{B7851D67-A636-4C35-8CDD-DC8EE6AF78F9}"/>
              </a:ext>
            </a:extLst>
          </p:cNvPr>
          <p:cNvSpPr txBox="1"/>
          <p:nvPr/>
        </p:nvSpPr>
        <p:spPr>
          <a:xfrm>
            <a:off x="4267199" y="1267986"/>
            <a:ext cx="3967090" cy="830997"/>
          </a:xfrm>
          <a:prstGeom prst="rect">
            <a:avLst/>
          </a:prstGeom>
          <a:solidFill>
            <a:schemeClr val="accent4">
              <a:lumMod val="20000"/>
              <a:lumOff val="80000"/>
            </a:schemeClr>
          </a:solidFill>
          <a:ln>
            <a:solidFill>
              <a:srgbClr val="FF0000"/>
            </a:solidFill>
          </a:ln>
        </p:spPr>
        <p:txBody>
          <a:bodyPr wrap="square" rtlCol="0">
            <a:spAutoFit/>
          </a:bodyPr>
          <a:lstStyle/>
          <a:p>
            <a:pPr algn="ctr"/>
            <a:r>
              <a:rPr lang="en-US" sz="4800" dirty="0" smtClean="0">
                <a:latin typeface="NikoshBAN" panose="02000000000000000000" pitchFamily="2" charset="0"/>
                <a:cs typeface="NikoshBAN" panose="02000000000000000000" pitchFamily="2" charset="0"/>
              </a:rPr>
              <a:t>**প</a:t>
            </a:r>
            <a:r>
              <a:rPr lang="as-IN" sz="4800" dirty="0">
                <a:latin typeface="NikoshBAN" panose="02000000000000000000" pitchFamily="2" charset="0"/>
                <a:cs typeface="NikoshBAN" panose="02000000000000000000" pitchFamily="2" charset="0"/>
              </a:rPr>
              <a:t>র</a:t>
            </a:r>
            <a:r>
              <a:rPr lang="en-US" sz="4800" dirty="0">
                <a:latin typeface="NikoshBAN" panose="02000000000000000000" pitchFamily="2" charset="0"/>
                <a:cs typeface="NikoshBAN" panose="02000000000000000000" pitchFamily="2" charset="0"/>
              </a:rPr>
              <a:t>ি</a:t>
            </a:r>
            <a:r>
              <a:rPr lang="as-IN" sz="4800" dirty="0">
                <a:latin typeface="NikoshBAN" panose="02000000000000000000" pitchFamily="2" charset="0"/>
                <a:cs typeface="NikoshBAN" panose="02000000000000000000" pitchFamily="2" charset="0"/>
              </a:rPr>
              <a:t>ব</a:t>
            </a:r>
            <a:r>
              <a:rPr lang="en-US" sz="4800" dirty="0">
                <a:latin typeface="NikoshBAN" panose="02000000000000000000" pitchFamily="2" charset="0"/>
                <a:cs typeface="NikoshBAN" panose="02000000000000000000" pitchFamily="2" charset="0"/>
              </a:rPr>
              <a:t>া</a:t>
            </a:r>
            <a:r>
              <a:rPr lang="as-IN" sz="4800" dirty="0" smtClean="0">
                <a:latin typeface="NikoshBAN" panose="02000000000000000000" pitchFamily="2" charset="0"/>
                <a:cs typeface="NikoshBAN" panose="02000000000000000000" pitchFamily="2" charset="0"/>
              </a:rPr>
              <a:t>র**</a:t>
            </a:r>
            <a:r>
              <a:rPr lang="en-US" sz="4800" dirty="0" smtClean="0">
                <a:latin typeface="NikoshBAN" panose="02000000000000000000" pitchFamily="2" charset="0"/>
                <a:cs typeface="NikoshBAN" panose="02000000000000000000" pitchFamily="2" charset="0"/>
              </a:rPr>
              <a:t> </a:t>
            </a:r>
            <a:endParaRPr lang="en-US" sz="48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1366" y="2368928"/>
            <a:ext cx="5569268" cy="3522702"/>
          </a:xfrm>
          <a:prstGeom prst="snip2DiagRect">
            <a:avLst/>
          </a:prstGeom>
          <a:solidFill>
            <a:srgbClr val="FFFFFF">
              <a:shade val="85000"/>
            </a:srgbClr>
          </a:solidFill>
          <a:ln w="3175"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7638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85800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219200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867939" y="731027"/>
            <a:ext cx="2456122" cy="769441"/>
          </a:xfrm>
          <a:prstGeom prst="rect">
            <a:avLst/>
          </a:prstGeom>
          <a:solidFill>
            <a:schemeClr val="accent4">
              <a:lumMod val="20000"/>
              <a:lumOff val="80000"/>
            </a:schemeClr>
          </a:solidFill>
          <a:ln>
            <a:solidFill>
              <a:srgbClr val="FF0000"/>
            </a:solidFill>
          </a:ln>
        </p:spPr>
        <p:txBody>
          <a:bodyPr wrap="none">
            <a:spAutoFit/>
          </a:bodyPr>
          <a:lstStyle/>
          <a:p>
            <a:pPr algn="ctr"/>
            <a:r>
              <a:rPr lang="bn-IN" sz="4400" dirty="0">
                <a:ln w="0"/>
                <a:latin typeface="NikoshBAN" panose="02000000000000000000" pitchFamily="2" charset="0"/>
                <a:cs typeface="NikoshBAN" panose="02000000000000000000" pitchFamily="2" charset="0"/>
              </a:rPr>
              <a:t>শি খ ন ফ ল </a:t>
            </a:r>
            <a:endParaRPr lang="en-US" sz="4400" dirty="0">
              <a:ln w="0"/>
              <a:latin typeface="NikoshBAN" panose="02000000000000000000" pitchFamily="2" charset="0"/>
              <a:cs typeface="NikoshBAN" panose="02000000000000000000" pitchFamily="2" charset="0"/>
            </a:endParaRPr>
          </a:p>
        </p:txBody>
      </p:sp>
      <p:sp>
        <p:nvSpPr>
          <p:cNvPr id="12" name="Rectangle 11"/>
          <p:cNvSpPr/>
          <p:nvPr/>
        </p:nvSpPr>
        <p:spPr>
          <a:xfrm>
            <a:off x="2377869" y="2237948"/>
            <a:ext cx="7784503" cy="2308324"/>
          </a:xfrm>
          <a:prstGeom prst="rect">
            <a:avLst/>
          </a:prstGeom>
          <a:solidFill>
            <a:schemeClr val="accent4">
              <a:lumMod val="20000"/>
              <a:lumOff val="80000"/>
            </a:schemeClr>
          </a:solidFill>
          <a:ln>
            <a:solidFill>
              <a:srgbClr val="FF0000"/>
            </a:solidFill>
          </a:ln>
        </p:spPr>
        <p:txBody>
          <a:bodyPr wrap="none">
            <a:spAutoFit/>
          </a:bodyPr>
          <a:lstStyle/>
          <a:p>
            <a:pPr algn="ctr"/>
            <a:r>
              <a:rPr lang="en-US" sz="3600" dirty="0" smtClean="0">
                <a:ln w="0"/>
                <a:latin typeface="NikoshBAN" panose="02000000000000000000" pitchFamily="2" charset="0"/>
                <a:cs typeface="NikoshBAN" panose="02000000000000000000" pitchFamily="2" charset="0"/>
              </a:rPr>
              <a:t>এই পাঠ শেষে শিক্ষার্থীরা…</a:t>
            </a:r>
          </a:p>
          <a:p>
            <a:pPr marL="571500" indent="-571500" algn="just">
              <a:buFont typeface="Wingdings" panose="05000000000000000000" pitchFamily="2" charset="2"/>
              <a:buChar char="Ø"/>
            </a:pPr>
            <a:r>
              <a:rPr lang="en-US" sz="3600" dirty="0" smtClean="0">
                <a:ln w="0"/>
                <a:latin typeface="NikoshBAN" panose="02000000000000000000" pitchFamily="2" charset="0"/>
                <a:cs typeface="NikoshBAN" panose="02000000000000000000" pitchFamily="2" charset="0"/>
              </a:rPr>
              <a:t>পরিবার কাকে বলে তা বলতে পারবে;</a:t>
            </a:r>
          </a:p>
          <a:p>
            <a:pPr marL="571500" indent="-571500" algn="just">
              <a:buFont typeface="Wingdings" panose="05000000000000000000" pitchFamily="2" charset="2"/>
              <a:buChar char="Ø"/>
            </a:pPr>
            <a:r>
              <a:rPr lang="en-US" sz="3600" dirty="0" smtClean="0">
                <a:ln w="0"/>
                <a:latin typeface="NikoshBAN" panose="02000000000000000000" pitchFamily="2" charset="0"/>
                <a:cs typeface="NikoshBAN" panose="02000000000000000000" pitchFamily="2" charset="0"/>
              </a:rPr>
              <a:t>পরিবারের শ্রেণিবিভাগ লিখতে পারবে;</a:t>
            </a:r>
          </a:p>
          <a:p>
            <a:pPr marL="571500" indent="-571500" algn="just">
              <a:buFont typeface="Wingdings" panose="05000000000000000000" pitchFamily="2" charset="2"/>
              <a:buChar char="Ø"/>
            </a:pPr>
            <a:r>
              <a:rPr lang="en-US" sz="3600" dirty="0" smtClean="0">
                <a:ln w="0"/>
                <a:latin typeface="NikoshBAN" panose="02000000000000000000" pitchFamily="2" charset="0"/>
                <a:cs typeface="NikoshBAN" panose="02000000000000000000" pitchFamily="2" charset="0"/>
              </a:rPr>
              <a:t>পরিবারের কার্যাবলি সম্পর্কে ব্যাখ্যা করতে পারবে।</a:t>
            </a:r>
            <a:endParaRPr lang="en-US" sz="3600" dirty="0">
              <a:ln w="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65338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85800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219200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352277" y="107067"/>
            <a:ext cx="3506088" cy="707886"/>
          </a:xfrm>
          <a:prstGeom prst="rect">
            <a:avLst/>
          </a:prstGeom>
          <a:solidFill>
            <a:schemeClr val="accent4">
              <a:lumMod val="20000"/>
              <a:lumOff val="80000"/>
            </a:schemeClr>
          </a:solidFill>
          <a:ln>
            <a:solidFill>
              <a:srgbClr val="FF0000"/>
            </a:solidFill>
          </a:ln>
        </p:spPr>
        <p:txBody>
          <a:bodyPr wrap="none">
            <a:spAutoFit/>
          </a:bodyPr>
          <a:lstStyle/>
          <a:p>
            <a:r>
              <a:rPr lang="as-IN" sz="4000" dirty="0">
                <a:latin typeface="NikoshBAN" panose="02000000000000000000" pitchFamily="2" charset="0"/>
                <a:cs typeface="NikoshBAN" panose="02000000000000000000" pitchFamily="2" charset="0"/>
              </a:rPr>
              <a:t>প</a:t>
            </a:r>
            <a:r>
              <a:rPr lang="en-US" sz="4000" dirty="0">
                <a:latin typeface="NikoshBAN" panose="02000000000000000000" pitchFamily="2" charset="0"/>
                <a:cs typeface="NikoshBAN" panose="02000000000000000000" pitchFamily="2" charset="0"/>
              </a:rPr>
              <a:t>র</a:t>
            </a:r>
            <a:r>
              <a:rPr lang="as-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ব</a:t>
            </a:r>
            <a:r>
              <a:rPr lang="as-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র </a:t>
            </a:r>
            <a:r>
              <a:rPr lang="as-IN" sz="4000" dirty="0">
                <a:latin typeface="NikoshBAN" panose="02000000000000000000" pitchFamily="2" charset="0"/>
                <a:cs typeface="NikoshBAN" panose="02000000000000000000" pitchFamily="2" charset="0"/>
              </a:rPr>
              <a:t>ক</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ক</a:t>
            </a:r>
            <a:r>
              <a:rPr lang="en-US" sz="4000" dirty="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ব</a:t>
            </a:r>
            <a:r>
              <a:rPr lang="en-US" sz="4000" dirty="0">
                <a:latin typeface="NikoshBAN" panose="02000000000000000000" pitchFamily="2" charset="0"/>
                <a:cs typeface="NikoshBAN" panose="02000000000000000000" pitchFamily="2" charset="0"/>
              </a:rPr>
              <a:t>ল</a:t>
            </a:r>
            <a:r>
              <a:rPr lang="as-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4087" y="3240090"/>
            <a:ext cx="1962247" cy="1742071"/>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1" name="Oval Callout 10"/>
          <p:cNvSpPr/>
          <p:nvPr/>
        </p:nvSpPr>
        <p:spPr>
          <a:xfrm rot="19630353">
            <a:off x="8715201" y="339690"/>
            <a:ext cx="3386523" cy="2560714"/>
          </a:xfrm>
          <a:prstGeom prst="wedgeEllipseCallout">
            <a:avLst>
              <a:gd name="adj1" fmla="val -71312"/>
              <a:gd name="adj2" fmla="val 16012"/>
            </a:avLst>
          </a:prstGeom>
          <a:solidFill>
            <a:schemeClr val="accent4">
              <a:lumMod val="20000"/>
              <a:lumOff val="80000"/>
            </a:schemeClr>
          </a:solidFill>
          <a:ln>
            <a:solidFill>
              <a:srgbClr val="FF0000"/>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chemeClr val="tx1"/>
                </a:solidFill>
                <a:latin typeface="NikoshBAN" panose="02000000000000000000" pitchFamily="2" charset="0"/>
                <a:cs typeface="NikoshBAN" panose="02000000000000000000" pitchFamily="2" charset="0"/>
              </a:rPr>
              <a:t>ম্যাকাইভারের মতে, সন্তান জন্মদান ও লালন পালনের জন্য সংগঠিত ক্ষুদ্র বর্গকে পরিবার বলে।</a:t>
            </a:r>
            <a:endParaRPr lang="en-US" sz="2800" dirty="0">
              <a:solidFill>
                <a:schemeClr val="tx1"/>
              </a:solidFill>
              <a:latin typeface="NikoshBAN" panose="02000000000000000000" pitchFamily="2" charset="0"/>
              <a:cs typeface="NikoshBAN" panose="02000000000000000000" pitchFamily="2" charset="0"/>
            </a:endParaRPr>
          </a:p>
        </p:txBody>
      </p:sp>
      <p:sp>
        <p:nvSpPr>
          <p:cNvPr id="12" name="TextBox 11"/>
          <p:cNvSpPr txBox="1"/>
          <p:nvPr/>
        </p:nvSpPr>
        <p:spPr>
          <a:xfrm>
            <a:off x="8580537" y="5155003"/>
            <a:ext cx="2038662" cy="584775"/>
          </a:xfrm>
          <a:prstGeom prst="rect">
            <a:avLst/>
          </a:prstGeom>
          <a:solidFill>
            <a:schemeClr val="accent4">
              <a:lumMod val="20000"/>
              <a:lumOff val="80000"/>
            </a:schemeClr>
          </a:solidFill>
          <a:ln>
            <a:solidFill>
              <a:srgbClr val="FF0000"/>
            </a:solidFill>
          </a:ln>
          <a:effectLst/>
          <a:scene3d>
            <a:camera prst="perspectiveContrastingRightFacing"/>
            <a:lightRig rig="chilly" dir="t">
              <a:rot lat="0" lon="0" rev="18480000"/>
            </a:lightRig>
          </a:scene3d>
          <a:sp3d prstMaterial="clear">
            <a:bevelT h="63500"/>
          </a:sp3d>
        </p:spPr>
        <p:txBody>
          <a:bodyPr wrap="square" rtlCol="0">
            <a:spAutoFit/>
          </a:bodyPr>
          <a:lstStyle/>
          <a:p>
            <a:r>
              <a:rPr lang="en-US" sz="3200" dirty="0" smtClean="0">
                <a:latin typeface="NikoshBAN" panose="02000000000000000000" pitchFamily="2" charset="0"/>
                <a:cs typeface="NikoshBAN" panose="02000000000000000000" pitchFamily="2" charset="0"/>
              </a:rPr>
              <a:t>ম্যাকাইভার</a:t>
            </a:r>
            <a:endParaRPr lang="en-US" sz="3200" dirty="0">
              <a:latin typeface="NikoshBAN" panose="02000000000000000000" pitchFamily="2" charset="0"/>
              <a:cs typeface="NikoshBAN" panose="02000000000000000000" pitchFamily="2" charset="0"/>
            </a:endParaRPr>
          </a:p>
        </p:txBody>
      </p:sp>
      <p:sp>
        <p:nvSpPr>
          <p:cNvPr id="4" name="Rectangle 3"/>
          <p:cNvSpPr/>
          <p:nvPr/>
        </p:nvSpPr>
        <p:spPr>
          <a:xfrm>
            <a:off x="441708" y="960157"/>
            <a:ext cx="7158961" cy="5016758"/>
          </a:xfrm>
          <a:prstGeom prst="rect">
            <a:avLst/>
          </a:prstGeom>
          <a:solidFill>
            <a:schemeClr val="accent4">
              <a:lumMod val="20000"/>
              <a:lumOff val="80000"/>
            </a:schemeClr>
          </a:solidFill>
          <a:ln>
            <a:solidFill>
              <a:srgbClr val="FF0000"/>
            </a:solidFill>
          </a:ln>
        </p:spPr>
        <p:txBody>
          <a:bodyPr wrap="square">
            <a:spAutoFit/>
          </a:bodyPr>
          <a:lstStyle/>
          <a:p>
            <a:pPr algn="just"/>
            <a:r>
              <a:rPr lang="en-US" sz="3200" dirty="0">
                <a:latin typeface="NikoshBAN" panose="02000000000000000000" pitchFamily="2" charset="0"/>
                <a:cs typeface="NikoshBAN" panose="02000000000000000000" pitchFamily="2" charset="0"/>
              </a:rPr>
              <a:t>সমাজ স্বীক</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ত </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হ</a:t>
            </a:r>
            <a:r>
              <a:rPr lang="en-US" sz="3200" dirty="0">
                <a:latin typeface="NikoshBAN" panose="02000000000000000000" pitchFamily="2" charset="0"/>
                <a:cs typeface="NikoshBAN" panose="02000000000000000000" pitchFamily="2" charset="0"/>
              </a:rPr>
              <a:t>ব</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্ধনে আব</a:t>
            </a:r>
            <a:r>
              <a:rPr lang="as-IN" sz="3200" dirty="0">
                <a:latin typeface="NikoshBAN" panose="02000000000000000000" pitchFamily="2" charset="0"/>
                <a:cs typeface="NikoshBAN" panose="02000000000000000000" pitchFamily="2" charset="0"/>
              </a:rPr>
              <a:t>দ</a:t>
            </a:r>
            <a:r>
              <a:rPr lang="en-US" sz="3200" dirty="0" err="1">
                <a:latin typeface="NikoshBAN" panose="02000000000000000000" pitchFamily="2" charset="0"/>
                <a:cs typeface="NikoshBAN" panose="02000000000000000000" pitchFamily="2" charset="0"/>
              </a:rPr>
              <a:t>্ধ</a:t>
            </a:r>
            <a:r>
              <a:rPr lang="en-US" sz="3200" dirty="0">
                <a:latin typeface="NikoshBAN" panose="02000000000000000000" pitchFamily="2" charset="0"/>
                <a:cs typeface="NikoshBAN" panose="02000000000000000000" pitchFamily="2" charset="0"/>
              </a:rPr>
              <a:t> হয়ে স্বামী-</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এ</a:t>
            </a:r>
            <a:r>
              <a:rPr lang="en-US" sz="3200" dirty="0">
                <a:latin typeface="NikoshBAN" panose="02000000000000000000" pitchFamily="2" charset="0"/>
                <a:cs typeface="NikoshBAN" panose="02000000000000000000" pitchFamily="2" charset="0"/>
              </a:rPr>
              <a:t>কত্রে বসবাস করাকে পরিবার বলে।</a:t>
            </a:r>
            <a:r>
              <a:rPr lang="bn-IN" sz="3200" dirty="0">
                <a:latin typeface="NikoshBAN" panose="02000000000000000000" pitchFamily="2" charset="0"/>
                <a:cs typeface="NikoshBAN" panose="02000000000000000000" pitchFamily="2" charset="0"/>
              </a:rPr>
              <a:t>অর্থাৎ বৈবাহিক সম্পর্কের ভিক্তিতে এক বা একাধিক পুরুষ ও মহিলা,তাদের সন্তানাদি,পিতামাতা এবং অন্যান্য পরিজন নিয়ে যে সংগঠন গড়ে উঠে –তাকে পরিবার বলে। আমাদের দেশে সাধারণত মা-বাবা,ভাই-বোন,চাচা-চাচি ও দাদা-দাদী সমন্বয়ে পরিবার গড়ে উঠে।শুধু একজন মহিলা বা একজন পুরুষকে পরিবার বলা হয় না।মূলত পরিবার হলো স্নেহ,মায়া,মমতা,ভালোবাসার বন্ধনে আবদ্ধ হয়ে গঠিত ক্ষুদ্র সামাজিক প্রতিষ্ঠান।</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5866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righ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85800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219200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234933" y="337229"/>
            <a:ext cx="2090637" cy="769441"/>
          </a:xfrm>
          <a:prstGeom prst="rect">
            <a:avLst/>
          </a:prstGeom>
          <a:solidFill>
            <a:schemeClr val="accent4">
              <a:lumMod val="20000"/>
              <a:lumOff val="80000"/>
            </a:schemeClr>
          </a:solidFill>
          <a:ln>
            <a:solidFill>
              <a:srgbClr val="FF0000"/>
            </a:solidFill>
          </a:ln>
        </p:spPr>
        <p:txBody>
          <a:bodyPr wrap="none">
            <a:spAutoFit/>
          </a:bodyPr>
          <a:lstStyle/>
          <a:p>
            <a:r>
              <a:rPr lang="en-US" sz="4400" dirty="0" smtClean="0">
                <a:latin typeface="NikoshBAN" panose="02000000000000000000" pitchFamily="2" charset="0"/>
                <a:cs typeface="NikoshBAN" panose="02000000000000000000" pitchFamily="2" charset="0"/>
                <a:sym typeface="Wingdings" panose="05000000000000000000" pitchFamily="2" charset="2"/>
              </a:rPr>
              <a:t>একক কাজ</a:t>
            </a:r>
            <a:endParaRPr lang="en-US" sz="4400" dirty="0"/>
          </a:p>
        </p:txBody>
      </p:sp>
      <p:sp>
        <p:nvSpPr>
          <p:cNvPr id="11" name="Rectangle 10"/>
          <p:cNvSpPr/>
          <p:nvPr/>
        </p:nvSpPr>
        <p:spPr>
          <a:xfrm>
            <a:off x="9160689" y="429561"/>
            <a:ext cx="1899879" cy="584775"/>
          </a:xfrm>
          <a:prstGeom prst="rect">
            <a:avLst/>
          </a:prstGeom>
          <a:solidFill>
            <a:schemeClr val="accent4">
              <a:lumMod val="20000"/>
              <a:lumOff val="80000"/>
            </a:schemeClr>
          </a:solidFill>
          <a:ln>
            <a:solidFill>
              <a:srgbClr val="FF0000"/>
            </a:solidFill>
          </a:ln>
        </p:spPr>
        <p:txBody>
          <a:bodyPr wrap="none">
            <a:spAutoFit/>
          </a:bodyPr>
          <a:lstStyle/>
          <a:p>
            <a:r>
              <a:rPr lang="en-US" sz="3200" dirty="0" smtClean="0">
                <a:latin typeface="NikoshBAN" panose="02000000000000000000" pitchFamily="2" charset="0"/>
                <a:cs typeface="NikoshBAN" panose="02000000000000000000" pitchFamily="2" charset="0"/>
                <a:sym typeface="Wingdings" panose="05000000000000000000" pitchFamily="2" charset="2"/>
              </a:rPr>
              <a:t>সময়-৩মিনিট</a:t>
            </a:r>
            <a:endParaRPr lang="en-US" sz="3200" dirty="0"/>
          </a:p>
        </p:txBody>
      </p:sp>
      <p:sp>
        <p:nvSpPr>
          <p:cNvPr id="12" name="Rectangle 11"/>
          <p:cNvSpPr/>
          <p:nvPr/>
        </p:nvSpPr>
        <p:spPr>
          <a:xfrm>
            <a:off x="3320628" y="2721114"/>
            <a:ext cx="5919246" cy="707886"/>
          </a:xfrm>
          <a:prstGeom prst="rect">
            <a:avLst/>
          </a:prstGeom>
          <a:solidFill>
            <a:schemeClr val="accent4">
              <a:lumMod val="20000"/>
              <a:lumOff val="80000"/>
            </a:schemeClr>
          </a:solidFill>
          <a:ln>
            <a:solidFill>
              <a:srgbClr val="FF0000"/>
            </a:solidFill>
          </a:ln>
        </p:spPr>
        <p:txBody>
          <a:bodyPr wrap="square">
            <a:spAutoFit/>
          </a:bodyPr>
          <a:lstStyle/>
          <a:p>
            <a:pPr marL="457200" indent="-457200">
              <a:buFont typeface="Wingdings" panose="05000000000000000000" pitchFamily="2" charset="2"/>
              <a:buChar char="Ø"/>
            </a:pPr>
            <a:r>
              <a:rPr lang="en-US" sz="4000" dirty="0" smtClean="0">
                <a:latin typeface="NikoshBAN" panose="02000000000000000000" pitchFamily="2" charset="0"/>
                <a:cs typeface="NikoshBAN" panose="02000000000000000000" pitchFamily="2" charset="0"/>
                <a:sym typeface="Wingdings" panose="05000000000000000000" pitchFamily="2" charset="2"/>
              </a:rPr>
              <a:t>পরিবার বলতে কী বুঝ?</a:t>
            </a:r>
            <a:endParaRPr lang="bn-IN" sz="4000" dirty="0">
              <a:latin typeface="NikoshBAN" panose="02000000000000000000" pitchFamily="2" charset="0"/>
              <a:cs typeface="NikoshBAN" panose="02000000000000000000" pitchFamily="2" charset="0"/>
              <a:sym typeface="Wingdings" panose="05000000000000000000" pitchFamily="2" charset="2"/>
            </a:endParaRPr>
          </a:p>
        </p:txBody>
      </p:sp>
    </p:spTree>
    <p:extLst>
      <p:ext uri="{BB962C8B-B14F-4D97-AF65-F5344CB8AC3E}">
        <p14:creationId xmlns:p14="http://schemas.microsoft.com/office/powerpoint/2010/main" val="3522255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85800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219200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a:extLst>
              <a:ext uri="{FF2B5EF4-FFF2-40B4-BE49-F238E27FC236}">
                <a16:creationId xmlns:a16="http://schemas.microsoft.com/office/drawing/2014/main" id="{2EBE0B7A-22B8-4963-8C5A-33A3E33F3B66}"/>
              </a:ext>
            </a:extLst>
          </p:cNvPr>
          <p:cNvGraphicFramePr/>
          <p:nvPr>
            <p:extLst>
              <p:ext uri="{D42A27DB-BD31-4B8C-83A1-F6EECF244321}">
                <p14:modId xmlns:p14="http://schemas.microsoft.com/office/powerpoint/2010/main" val="1757256949"/>
              </p:ext>
            </p:extLst>
          </p:nvPr>
        </p:nvGraphicFramePr>
        <p:xfrm>
          <a:off x="243494" y="518158"/>
          <a:ext cx="11705012" cy="4940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341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A153C6DD-026E-4965-BCE0-217D33784601}"/>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graphicEl>
                                              <a:dgm id="{B80BDC74-9547-452C-9826-F7A969B0F8EB}"/>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graphicEl>
                                              <a:dgm id="{CD8BF5D6-D62F-4DEC-83FF-C816E2D6477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graphicEl>
                                              <a:dgm id="{62E54E27-E7ED-46F6-A6E0-198426F01EA3}"/>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graphicEl>
                                              <a:dgm id="{581F0CFB-038B-4787-B4B3-E3E8F31A553E}"/>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graphicEl>
                                              <a:dgm id="{495E4BA8-005E-4B91-BB42-36AE6477E41B}"/>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graphicEl>
                                              <a:dgm id="{5D2B3F70-1049-40CF-B304-02009310D13F}"/>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graphicEl>
                                              <a:dgm id="{F7C56744-610D-493F-8E37-5C906AD37176}"/>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graphicEl>
                                              <a:dgm id="{56A75074-EE03-40AE-8684-9BF01612B84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graphicEl>
                                              <a:dgm id="{529CE389-FFB9-4B4E-B0C3-C1EE0BFC3AB8}"/>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graphicEl>
                                              <a:dgm id="{6DCB63EC-2394-4CB8-9D9C-6B5CF39CB8EE}"/>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graphicEl>
                                              <a:dgm id="{AB3CC590-5181-43E0-867C-55F2DFC00080}"/>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graphicEl>
                                              <a:dgm id="{5FBF13D1-7DE7-4312-8140-E995539FB25A}"/>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graphicEl>
                                              <a:dgm id="{FC0CB2FB-6D04-44A8-86AE-EAAA956C5056}"/>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graphicEl>
                                              <a:dgm id="{8A68C4D5-8210-403E-AC32-601BFB103C46}"/>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graphicEl>
                                              <a:dgm id="{57AF1405-3C0B-422F-9400-384689BBCBBD}"/>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graphicEl>
                                              <a:dgm id="{F8D93C42-FDBD-4495-84B7-CCBF5754B48A}"/>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graphicEl>
                                              <a:dgm id="{10467968-6763-4370-A500-A13763C046AA}"/>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
                                            <p:graphicEl>
                                              <a:dgm id="{808CC9EC-E079-45AD-93F4-C8680C722A77}"/>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
                                            <p:graphicEl>
                                              <a:dgm id="{97B9E67E-6152-4762-A291-9D36925C308A}"/>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
                                            <p:graphicEl>
                                              <a:dgm id="{8A0145DD-DADA-4584-ABE9-FEB24FA9443C}"/>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
                                            <p:graphicEl>
                                              <a:dgm id="{F3E746FE-B4AC-48D2-98C7-64D8190E6003}"/>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
                                            <p:graphicEl>
                                              <a:dgm id="{A7434449-6523-431E-AEA8-15491ABAE065}"/>
                                            </p:graphic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1">
                                            <p:graphicEl>
                                              <a:dgm id="{D310C4F7-3FBB-4852-A2C5-888E3035BB6D}"/>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
                                            <p:graphicEl>
                                              <a:dgm id="{4A799F47-EEA1-4D72-AC9F-47267E38B732}"/>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
                                            <p:graphicEl>
                                              <a:dgm id="{6FBBBF52-1DD5-46BF-A1E5-839E9C845F44}"/>
                                            </p:graphic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1">
                                            <p:graphicEl>
                                              <a:dgm id="{F45C51C0-3FC9-42A1-B284-728351322C2E}"/>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1">
                                            <p:graphicEl>
                                              <a:dgm id="{B4379DFD-C6C1-4A6D-B337-14F34BCDFDBE}"/>
                                            </p:graphic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1">
                                            <p:graphicEl>
                                              <a:dgm id="{A190E219-504F-42CA-98EC-92D902AA0DC8}"/>
                                            </p:graphic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1">
                                            <p:graphicEl>
                                              <a:dgm id="{A7945009-7A3A-4DDC-955A-46495AC3485B}"/>
                                            </p:graphic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1">
                                            <p:graphicEl>
                                              <a:dgm id="{AC57E3C1-B408-4762-954D-D3FCB2EA6337}"/>
                                            </p:graphicEl>
                                          </p:spTgt>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1">
                                            <p:graphicEl>
                                              <a:dgm id="{3F2954EB-AF3D-49BD-A071-88200966A2D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85800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2192000" y="0"/>
            <a:ext cx="0"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724400" y="981491"/>
            <a:ext cx="7223760" cy="5078313"/>
          </a:xfrm>
          <a:prstGeom prst="rect">
            <a:avLst/>
          </a:prstGeom>
          <a:solidFill>
            <a:schemeClr val="accent4">
              <a:lumMod val="20000"/>
              <a:lumOff val="80000"/>
            </a:schemeClr>
          </a:solidFill>
          <a:ln>
            <a:solidFill>
              <a:srgbClr val="FF0000"/>
            </a:solidFill>
          </a:ln>
        </p:spPr>
        <p:txBody>
          <a:bodyPr wrap="square">
            <a:spAutoFit/>
          </a:bodyPr>
          <a:lstStyle/>
          <a:p>
            <a:pPr algn="just"/>
            <a:r>
              <a:rPr lang="bn-IN" sz="3600" dirty="0" smtClean="0">
                <a:latin typeface="NikoshBAN" pitchFamily="2" charset="0"/>
                <a:cs typeface="NikoshBAN" pitchFamily="2" charset="0"/>
              </a:rPr>
              <a:t>বংশ গণনা ও নেতৃত্ব- এ </a:t>
            </a:r>
            <a:r>
              <a:rPr lang="bn-IN" sz="3600" dirty="0">
                <a:latin typeface="NikoshBAN" pitchFamily="2" charset="0"/>
                <a:cs typeface="NikoshBAN" pitchFamily="2" charset="0"/>
              </a:rPr>
              <a:t>নীতির ভিক্তিতে পরিবারকে দুই ভাগে ভাগ করা যায়।যথা- পিতৃতান্ত্রিক ও মাতৃতান্ত্রিক পরিবার। পিতৃতান্ত্রিক পরিবারে সন্তানরা পিতার বংশ পরিচয়ে পরিচিত হয় এবং পিতা পরিবারে নেতৃত্ব দেন।আমাদের দেশের অধিকাংশ পরিবার এ ধরনের।অন্যদিকে, মাতৃতান্ত্রিক পরিবারে মায়ের বংশ পরিচয়ে পরিচিত হয় এবং মা নেতৃত্ব দেন।যেমন- আমাদের দেশে গারোদের মধ্যে এ ধরনের পরিবার দেখা যায়।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446" y="3561896"/>
            <a:ext cx="3307032" cy="1894019"/>
          </a:xfrm>
          <a:prstGeom prst="snip2DiagRect">
            <a:avLst/>
          </a:prstGeom>
          <a:solidFill>
            <a:srgbClr val="FFFFFF">
              <a:shade val="85000"/>
            </a:srgbClr>
          </a:solidFill>
          <a:ln w="3175"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1" y="840685"/>
            <a:ext cx="3246119" cy="1787653"/>
          </a:xfrm>
          <a:prstGeom prst="snip2DiagRect">
            <a:avLst/>
          </a:prstGeom>
          <a:solidFill>
            <a:srgbClr val="FFFFFF">
              <a:shade val="85000"/>
            </a:srgbClr>
          </a:solidFill>
          <a:ln w="3175"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4375062" y="90311"/>
            <a:ext cx="3624710" cy="707886"/>
          </a:xfrm>
          <a:prstGeom prst="rect">
            <a:avLst/>
          </a:prstGeom>
          <a:solidFill>
            <a:schemeClr val="accent4">
              <a:lumMod val="20000"/>
              <a:lumOff val="80000"/>
            </a:schemeClr>
          </a:solidFill>
          <a:ln>
            <a:solidFill>
              <a:srgbClr val="FF0000"/>
            </a:solidFill>
          </a:ln>
        </p:spPr>
        <p:txBody>
          <a:bodyPr wrap="none">
            <a:spAutoFit/>
          </a:bodyPr>
          <a:lstStyle/>
          <a:p>
            <a:r>
              <a:rPr lang="bn-IN" sz="4000" dirty="0">
                <a:latin typeface="NikoshBAN" pitchFamily="2" charset="0"/>
                <a:cs typeface="NikoshBAN" pitchFamily="2" charset="0"/>
              </a:rPr>
              <a:t>বংশ গণনা ও </a:t>
            </a:r>
            <a:r>
              <a:rPr lang="bn-IN" sz="4000" dirty="0" smtClean="0">
                <a:latin typeface="NikoshBAN" pitchFamily="2" charset="0"/>
                <a:cs typeface="NikoshBAN" pitchFamily="2" charset="0"/>
              </a:rPr>
              <a:t>নেতৃত্ব</a:t>
            </a:r>
            <a:r>
              <a:rPr lang="en-US" sz="4000" dirty="0" smtClean="0">
                <a:latin typeface="NikoshBAN" pitchFamily="2" charset="0"/>
                <a:cs typeface="NikoshBAN" pitchFamily="2" charset="0"/>
              </a:rPr>
              <a:t>ঃ</a:t>
            </a:r>
            <a:r>
              <a:rPr lang="bn-IN" sz="4000" dirty="0" smtClean="0">
                <a:latin typeface="NikoshBAN" pitchFamily="2" charset="0"/>
                <a:cs typeface="NikoshBAN" pitchFamily="2" charset="0"/>
              </a:rPr>
              <a:t> </a:t>
            </a:r>
            <a:endParaRPr lang="en-US" sz="4000" dirty="0"/>
          </a:p>
        </p:txBody>
      </p:sp>
      <p:sp>
        <p:nvSpPr>
          <p:cNvPr id="9" name="Rectangle 8"/>
          <p:cNvSpPr/>
          <p:nvPr/>
        </p:nvSpPr>
        <p:spPr>
          <a:xfrm>
            <a:off x="1134704" y="2880619"/>
            <a:ext cx="2311851" cy="523220"/>
          </a:xfrm>
          <a:prstGeom prst="rect">
            <a:avLst/>
          </a:prstGeom>
          <a:solidFill>
            <a:schemeClr val="accent4">
              <a:lumMod val="20000"/>
              <a:lumOff val="80000"/>
            </a:schemeClr>
          </a:solidFill>
          <a:ln>
            <a:solidFill>
              <a:srgbClr val="FF0000"/>
            </a:solidFill>
          </a:ln>
        </p:spPr>
        <p:txBody>
          <a:bodyPr wrap="none">
            <a:spAutoFit/>
          </a:bodyPr>
          <a:lstStyle/>
          <a:p>
            <a:r>
              <a:rPr lang="bn-IN" sz="2800" dirty="0" smtClean="0">
                <a:latin typeface="NikoshBAN" pitchFamily="2" charset="0"/>
                <a:cs typeface="NikoshBAN" pitchFamily="2" charset="0"/>
              </a:rPr>
              <a:t>পিতৃতান্ত্রিক</a:t>
            </a:r>
            <a:r>
              <a:rPr lang="en-US" sz="2800" dirty="0" smtClean="0">
                <a:latin typeface="NikoshBAN" pitchFamily="2" charset="0"/>
                <a:cs typeface="NikoshBAN" pitchFamily="2" charset="0"/>
              </a:rPr>
              <a:t> পরিবার</a:t>
            </a:r>
            <a:endParaRPr lang="en-US" sz="2800" dirty="0"/>
          </a:p>
        </p:txBody>
      </p:sp>
      <p:sp>
        <p:nvSpPr>
          <p:cNvPr id="10" name="Rectangle 9"/>
          <p:cNvSpPr/>
          <p:nvPr/>
        </p:nvSpPr>
        <p:spPr>
          <a:xfrm>
            <a:off x="1134704" y="5730891"/>
            <a:ext cx="2481770" cy="523220"/>
          </a:xfrm>
          <a:prstGeom prst="rect">
            <a:avLst/>
          </a:prstGeom>
          <a:solidFill>
            <a:schemeClr val="accent4">
              <a:lumMod val="20000"/>
              <a:lumOff val="80000"/>
            </a:schemeClr>
          </a:solidFill>
          <a:ln>
            <a:solidFill>
              <a:srgbClr val="FF0000"/>
            </a:solidFill>
          </a:ln>
        </p:spPr>
        <p:txBody>
          <a:bodyPr wrap="none">
            <a:spAutoFit/>
          </a:bodyPr>
          <a:lstStyle/>
          <a:p>
            <a:r>
              <a:rPr lang="bn-IN" sz="2800" dirty="0">
                <a:latin typeface="NikoshBAN" pitchFamily="2" charset="0"/>
                <a:cs typeface="NikoshBAN" pitchFamily="2" charset="0"/>
              </a:rPr>
              <a:t> </a:t>
            </a:r>
            <a:r>
              <a:rPr lang="bn-IN" sz="2800" dirty="0" smtClean="0">
                <a:latin typeface="NikoshBAN" pitchFamily="2" charset="0"/>
                <a:cs typeface="NikoshBAN" pitchFamily="2" charset="0"/>
              </a:rPr>
              <a:t>মাতৃতান্ত্রিক</a:t>
            </a:r>
            <a:r>
              <a:rPr lang="en-US" sz="2800" dirty="0" smtClean="0">
                <a:latin typeface="NikoshBAN" pitchFamily="2" charset="0"/>
                <a:cs typeface="NikoshBAN" pitchFamily="2" charset="0"/>
              </a:rPr>
              <a:t> পরিবার</a:t>
            </a:r>
            <a:r>
              <a:rPr lang="bn-IN" sz="2800" dirty="0" smtClean="0">
                <a:latin typeface="NikoshBAN" pitchFamily="2" charset="0"/>
                <a:cs typeface="NikoshBAN" pitchFamily="2" charset="0"/>
              </a:rPr>
              <a:t> </a:t>
            </a:r>
            <a:endParaRPr lang="en-US" sz="2800" dirty="0"/>
          </a:p>
        </p:txBody>
      </p:sp>
    </p:spTree>
    <p:extLst>
      <p:ext uri="{BB962C8B-B14F-4D97-AF65-F5344CB8AC3E}">
        <p14:creationId xmlns:p14="http://schemas.microsoft.com/office/powerpoint/2010/main" val="60385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par>
                                <p:cTn id="17" presetID="55"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0.70"/>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strVal val="#ppt_w*0.70"/>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Effect transition="in" filter="fade">
                                      <p:cBhvr>
                                        <p:cTn id="28" dur="1000"/>
                                        <p:tgtEl>
                                          <p:spTgt spid="9"/>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strVal val="#ppt_w*0.70"/>
                                          </p:val>
                                        </p:tav>
                                        <p:tav tm="100000">
                                          <p:val>
                                            <p:strVal val="#ppt_w"/>
                                          </p:val>
                                        </p:tav>
                                      </p:tavLst>
                                    </p:anim>
                                    <p:anim calcmode="lin" valueType="num">
                                      <p:cBhvr>
                                        <p:cTn id="32" dur="1000" fill="hold"/>
                                        <p:tgtEl>
                                          <p:spTgt spid="10"/>
                                        </p:tgtEl>
                                        <p:attrNameLst>
                                          <p:attrName>ppt_h</p:attrName>
                                        </p:attrNameLst>
                                      </p:cBhvr>
                                      <p:tavLst>
                                        <p:tav tm="0">
                                          <p:val>
                                            <p:strVal val="#ppt_h"/>
                                          </p:val>
                                        </p:tav>
                                        <p:tav tm="100000">
                                          <p:val>
                                            <p:strVal val="#ppt_h"/>
                                          </p:val>
                                        </p:tav>
                                      </p:tavLst>
                                    </p:anim>
                                    <p:animEffect transition="in" filter="fade">
                                      <p:cBhvr>
                                        <p:cTn id="3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669</TotalTime>
  <Words>808</Words>
  <Application>Microsoft Office PowerPoint</Application>
  <PresentationFormat>Widescreen</PresentationFormat>
  <Paragraphs>107</Paragraphs>
  <Slides>23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Calibri Light</vt:lpstr>
      <vt:lpstr>NikoshBAN</vt:lpstr>
      <vt:lpstr>Times New Roman</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192</cp:revision>
  <dcterms:created xsi:type="dcterms:W3CDTF">2021-02-05T09:10:01Z</dcterms:created>
  <dcterms:modified xsi:type="dcterms:W3CDTF">2021-02-08T02:47:14Z</dcterms:modified>
</cp:coreProperties>
</file>