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6" r:id="rId2"/>
    <p:sldId id="278" r:id="rId3"/>
    <p:sldId id="279" r:id="rId4"/>
    <p:sldId id="277" r:id="rId5"/>
    <p:sldId id="280" r:id="rId6"/>
    <p:sldId id="281" r:id="rId7"/>
    <p:sldId id="287" r:id="rId8"/>
    <p:sldId id="286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B5C3E-C8A3-4953-86A0-13AE3DEEA6E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36712-08BB-4EE5-8145-3F73F9705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6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6712-08BB-4EE5-8145-3F73F9705A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0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3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7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9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4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81000"/>
            <a:ext cx="8534400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905000"/>
            <a:ext cx="813571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939800"/>
            <a:ext cx="8229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438400"/>
            <a:ext cx="82296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আত্মমর্যাদা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, সৃজনশীলতা ও শ্রমের মর্যাদা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কী?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কাজের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আত্মমর্যাদার সৃজনশীলতার ক্ষেত্রগুলো কি কি?</a:t>
            </a:r>
          </a:p>
        </p:txBody>
      </p:sp>
    </p:spTree>
    <p:extLst>
      <p:ext uri="{BB962C8B-B14F-4D97-AF65-F5344CB8AC3E}">
        <p14:creationId xmlns:p14="http://schemas.microsoft.com/office/powerpoint/2010/main" val="1647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04800"/>
            <a:ext cx="82296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3200400"/>
            <a:ext cx="8229600" cy="1981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কাজে আত্মমর্যাদা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, আত্মবিশবাস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ও সৃজনশীলতা বাড়ে কেন।</a:t>
            </a:r>
          </a:p>
        </p:txBody>
      </p:sp>
    </p:spTree>
    <p:extLst>
      <p:ext uri="{BB962C8B-B14F-4D97-AF65-F5344CB8AC3E}">
        <p14:creationId xmlns:p14="http://schemas.microsoft.com/office/powerpoint/2010/main" val="26582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077200" cy="4606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09600"/>
            <a:ext cx="3746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Internal Storage 2"/>
          <p:cNvSpPr/>
          <p:nvPr/>
        </p:nvSpPr>
        <p:spPr>
          <a:xfrm>
            <a:off x="762000" y="76200"/>
            <a:ext cx="7315200" cy="15367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   পরিচিতি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911969" y="2362200"/>
            <a:ext cx="4229100" cy="32004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শ্রেণি-৬ষ্ঠ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বিষয়-কর্ম ও জীবনমুখী শিক্ষা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সময়-৪০মিনিট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600" y="2286000"/>
            <a:ext cx="35814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000" kern="0" dirty="0">
                <a:solidFill>
                  <a:srgbClr val="7030A0"/>
                </a:solidFill>
              </a:rPr>
              <a:t>নাম</a:t>
            </a:r>
            <a:r>
              <a:rPr lang="bn-BD" sz="4000" kern="0" dirty="0">
                <a:solidFill>
                  <a:srgbClr val="7030A0"/>
                </a:solidFill>
                <a:latin typeface="NikoshBAN"/>
              </a:rPr>
              <a:t>:শেখ মনিরুজ্জামান</a:t>
            </a:r>
          </a:p>
          <a:p>
            <a:pPr lvl="0" algn="ctr">
              <a:defRPr/>
            </a:pPr>
            <a:r>
              <a:rPr lang="bn-BD" sz="3200" kern="0" dirty="0">
                <a:solidFill>
                  <a:srgbClr val="000000"/>
                </a:solidFill>
              </a:rPr>
              <a:t>সহকারী</a:t>
            </a:r>
            <a:r>
              <a:rPr lang="bn-BD" sz="3200" kern="0" dirty="0">
                <a:solidFill>
                  <a:srgbClr val="000000"/>
                </a:solidFill>
                <a:latin typeface="NikoshBAN"/>
              </a:rPr>
              <a:t> </a:t>
            </a:r>
            <a:r>
              <a:rPr lang="bn-BD" sz="3200" kern="0" dirty="0">
                <a:solidFill>
                  <a:srgbClr val="000000"/>
                </a:solidFill>
              </a:rPr>
              <a:t>শিক্ষক</a:t>
            </a:r>
            <a:r>
              <a:rPr lang="bn-BD" sz="3200" kern="0" dirty="0">
                <a:solidFill>
                  <a:srgbClr val="000000"/>
                </a:solidFill>
                <a:latin typeface="NikoshBAN"/>
              </a:rPr>
              <a:t> </a:t>
            </a:r>
          </a:p>
          <a:p>
            <a:pPr lvl="0" algn="ctr">
              <a:defRPr/>
            </a:pPr>
            <a:r>
              <a:rPr lang="bn-BD" sz="3200" kern="0" dirty="0">
                <a:solidFill>
                  <a:srgbClr val="0070C0"/>
                </a:solidFill>
                <a:latin typeface="NikoshBAN"/>
              </a:rPr>
              <a:t>মধ্যডাংগা আদর্শ মাধ্যমিক বিদ্যালয়</a:t>
            </a:r>
          </a:p>
          <a:p>
            <a:pPr lvl="0" algn="ctr">
              <a:defRPr/>
            </a:pPr>
            <a:r>
              <a:rPr lang="bn-BD" sz="3200" kern="0" dirty="0">
                <a:solidFill>
                  <a:srgbClr val="0070C0"/>
                </a:solidFill>
                <a:latin typeface="NikoshBAN"/>
              </a:rPr>
              <a:t>দৌলতপুর,খুলনা। </a:t>
            </a:r>
            <a:endParaRPr lang="bn-BD" sz="3200" kern="0" dirty="0">
              <a:solidFill>
                <a:srgbClr val="0070C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166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8" y="874046"/>
            <a:ext cx="4343401" cy="2413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99" y="889000"/>
            <a:ext cx="396240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9" y="3735899"/>
            <a:ext cx="4550831" cy="2422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8" y="3731880"/>
            <a:ext cx="3721102" cy="2424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7345" y="3393326"/>
            <a:ext cx="2918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গ্রামীণ কর্মজীবী নারী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7550" y="3393326"/>
            <a:ext cx="159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গ্রামীণ কৃষক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4650" y="6238126"/>
            <a:ext cx="1631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শিশু শিক্ষাথী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5018" y="6212726"/>
            <a:ext cx="215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গার্মেন্টস নারী শ্রমিক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4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rved Down Ribbon 7"/>
          <p:cNvSpPr/>
          <p:nvPr/>
        </p:nvSpPr>
        <p:spPr>
          <a:xfrm>
            <a:off x="457200" y="685800"/>
            <a:ext cx="8394700" cy="1670903"/>
          </a:xfrm>
          <a:prstGeom prst="ellipse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16200" y="11049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066800" y="3962400"/>
            <a:ext cx="6705600" cy="1219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কর্মেই আনন্দ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6797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পাঠ শেষে শিক্ষাথীরা বলতে 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3886200"/>
            <a:ext cx="8001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শিক্ষার্থীরা আত্মমর্যাদা ও শ্রমের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সম্পর্কে বলতে পারবে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কাজের ক্ষেত্রে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আত্মমর্যাদা,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আত্মবিশ্বাস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সৃজনশীলতার ক্ষেত্রগুলো চিহ্নিত করতে পারবে।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9700" y="634821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শিখণ 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ফল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8100" y="1917700"/>
            <a:ext cx="9067800" cy="5168900"/>
          </a:xfrm>
          <a:prstGeom prst="fra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3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289" y="95098"/>
            <a:ext cx="2198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কর্মস্থল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905000" y="238467"/>
            <a:ext cx="2262187" cy="85656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14800"/>
            <a:ext cx="3857623" cy="2660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4096537"/>
            <a:ext cx="4114801" cy="2678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22" y="238467"/>
            <a:ext cx="3248025" cy="3798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6" y="1209332"/>
            <a:ext cx="4724400" cy="28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2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945"/>
            <a:ext cx="4495800" cy="2909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41910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3733800"/>
            <a:ext cx="452048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0"/>
            <a:ext cx="4495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2971800" cy="2702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29615"/>
            <a:ext cx="8991600" cy="3990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72" y="12700"/>
            <a:ext cx="2653727" cy="2578100"/>
          </a:xfrm>
          <a:prstGeom prst="rect">
            <a:avLst/>
          </a:prstGeom>
        </p:spPr>
      </p:pic>
      <p:sp>
        <p:nvSpPr>
          <p:cNvPr id="7" name="Down Arrow Callout 6"/>
          <p:cNvSpPr/>
          <p:nvPr/>
        </p:nvSpPr>
        <p:spPr>
          <a:xfrm>
            <a:off x="3581400" y="2019300"/>
            <a:ext cx="1600200" cy="696015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বিবি রাসেল</a:t>
            </a:r>
            <a:endParaRPr lang="en-US" sz="2000" b="1" dirty="0"/>
          </a:p>
        </p:txBody>
      </p:sp>
      <p:sp>
        <p:nvSpPr>
          <p:cNvPr id="8" name="Right Arrow 7"/>
          <p:cNvSpPr/>
          <p:nvPr/>
        </p:nvSpPr>
        <p:spPr>
          <a:xfrm>
            <a:off x="4876800" y="1143000"/>
            <a:ext cx="1537272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/>
              <a:t>আবেদ খান</a:t>
            </a:r>
            <a:endParaRPr lang="en-US" b="1" dirty="0"/>
          </a:p>
        </p:txBody>
      </p:sp>
      <p:sp>
        <p:nvSpPr>
          <p:cNvPr id="9" name="Left Arrow 8"/>
          <p:cNvSpPr/>
          <p:nvPr/>
        </p:nvSpPr>
        <p:spPr>
          <a:xfrm>
            <a:off x="2971800" y="381000"/>
            <a:ext cx="2590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/>
              <a:t>ডক্টর মুহাম্মদ ইউনুছ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324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266699"/>
            <a:ext cx="2857500" cy="7078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590800" y="228600"/>
            <a:ext cx="2857500" cy="1027331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400" y="3352800"/>
            <a:ext cx="812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কায়িক শ্রম ও মেধাশ্রম কাজের দুইটি করে নাম লিখ।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শ্রমের মর্যাদা সর্ম্পকে ১০টি বাক্য লিখ।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alf Frame 1"/>
          <p:cNvSpPr/>
          <p:nvPr/>
        </p:nvSpPr>
        <p:spPr>
          <a:xfrm>
            <a:off x="368300" y="3035300"/>
            <a:ext cx="5194300" cy="11430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3124200" y="4635500"/>
            <a:ext cx="5422900" cy="11430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121</Words>
  <Application>Microsoft Office PowerPoint</Application>
  <PresentationFormat>On-screen Show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Monir</cp:lastModifiedBy>
  <cp:revision>199</cp:revision>
  <dcterms:created xsi:type="dcterms:W3CDTF">2006-08-16T00:00:00Z</dcterms:created>
  <dcterms:modified xsi:type="dcterms:W3CDTF">2021-02-09T17:31:04Z</dcterms:modified>
</cp:coreProperties>
</file>