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9" r:id="rId2"/>
    <p:sldId id="256" r:id="rId3"/>
    <p:sldId id="281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0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4019"/>
    <a:srgbClr val="CC5710"/>
    <a:srgbClr val="C33F18"/>
    <a:srgbClr val="21A37B"/>
    <a:srgbClr val="15694F"/>
    <a:srgbClr val="0D4332"/>
    <a:srgbClr val="051913"/>
    <a:srgbClr val="92DEB8"/>
    <a:srgbClr val="61D099"/>
    <a:srgbClr val="B7C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26BBC-DD17-415E-862C-E507853C83F5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3B21F-51F5-4943-B197-578B7C02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6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83B21F-51F5-4943-B197-578B7C02B1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3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4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2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8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5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4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3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6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7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5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81522-C1FD-4D1E-9C2F-855C427A2591}"/>
              </a:ext>
            </a:extLst>
          </p:cNvPr>
          <p:cNvSpPr/>
          <p:nvPr userDrawn="1"/>
        </p:nvSpPr>
        <p:spPr>
          <a:xfrm>
            <a:off x="195943" y="209005"/>
            <a:ext cx="11782697" cy="643999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8EB20A50-0E4B-441A-98CC-67F2D8BF93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64D3524C-4C16-4771-92A4-3E20BFA5D2C3}"/>
              </a:ext>
            </a:extLst>
          </p:cNvPr>
          <p:cNvSpPr/>
          <p:nvPr userDrawn="1"/>
        </p:nvSpPr>
        <p:spPr>
          <a:xfrm>
            <a:off x="195943" y="209005"/>
            <a:ext cx="11782697" cy="6448697"/>
          </a:xfrm>
          <a:prstGeom prst="frame">
            <a:avLst>
              <a:gd name="adj1" fmla="val 1225"/>
            </a:avLst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863D60-9E57-489E-98FB-2A762935D300}"/>
              </a:ext>
            </a:extLst>
          </p:cNvPr>
          <p:cNvSpPr txBox="1"/>
          <p:nvPr userDrawn="1"/>
        </p:nvSpPr>
        <p:spPr>
          <a:xfrm>
            <a:off x="213360" y="6195146"/>
            <a:ext cx="13970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/>
              </a:rPr>
              <a:t>Farjana Amin</a:t>
            </a:r>
          </a:p>
        </p:txBody>
      </p:sp>
    </p:spTree>
    <p:extLst>
      <p:ext uri="{BB962C8B-B14F-4D97-AF65-F5344CB8AC3E}">
        <p14:creationId xmlns:p14="http://schemas.microsoft.com/office/powerpoint/2010/main" val="231312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microsoft.com/office/2007/relationships/hdphoto" Target="../media/hdphoto5.wdp"/><Relationship Id="rId7" Type="http://schemas.openxmlformats.org/officeDocument/2006/relationships/image" Target="../media/image3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microsoft.com/office/2007/relationships/hdphoto" Target="../media/hdphoto6.wdp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flower-purple-lical-blosso-729512/" TargetMode="External"/><Relationship Id="rId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5B8F3-48DC-40B8-B36C-0B6A305C73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2413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4E71E3-7F76-4C18-B8FF-89A53BA952B9}"/>
              </a:ext>
            </a:extLst>
          </p:cNvPr>
          <p:cNvSpPr/>
          <p:nvPr/>
        </p:nvSpPr>
        <p:spPr>
          <a:xfrm>
            <a:off x="152400" y="152400"/>
            <a:ext cx="11879943" cy="64806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2413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EA43B2-CFF4-44E9-B67D-EC4E1C1B76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96" y="384981"/>
            <a:ext cx="11443568" cy="60045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1615E28-92FE-4A19-9809-45B0AFD56BEE}"/>
              </a:ext>
            </a:extLst>
          </p:cNvPr>
          <p:cNvSpPr txBox="1"/>
          <p:nvPr/>
        </p:nvSpPr>
        <p:spPr>
          <a:xfrm>
            <a:off x="2800649" y="1824796"/>
            <a:ext cx="1721793" cy="1186942"/>
          </a:xfrm>
          <a:custGeom>
            <a:avLst/>
            <a:gdLst/>
            <a:ahLst/>
            <a:cxnLst/>
            <a:rect l="l" t="t" r="r" b="b"/>
            <a:pathLst>
              <a:path w="1721793" h="1186942">
                <a:moveTo>
                  <a:pt x="0" y="0"/>
                </a:moveTo>
                <a:lnTo>
                  <a:pt x="503188" y="0"/>
                </a:lnTo>
                <a:lnTo>
                  <a:pt x="503188" y="31663"/>
                </a:lnTo>
                <a:cubicBezTo>
                  <a:pt x="462682" y="32804"/>
                  <a:pt x="435725" y="38937"/>
                  <a:pt x="422318" y="50062"/>
                </a:cubicBezTo>
                <a:cubicBezTo>
                  <a:pt x="408911" y="61187"/>
                  <a:pt x="402208" y="75022"/>
                  <a:pt x="402208" y="91567"/>
                </a:cubicBezTo>
                <a:cubicBezTo>
                  <a:pt x="402208" y="113246"/>
                  <a:pt x="416185" y="159172"/>
                  <a:pt x="444140" y="229344"/>
                </a:cubicBezTo>
                <a:lnTo>
                  <a:pt x="671773" y="792436"/>
                </a:lnTo>
                <a:lnTo>
                  <a:pt x="854050" y="352574"/>
                </a:lnTo>
                <a:lnTo>
                  <a:pt x="806127" y="229344"/>
                </a:lnTo>
                <a:cubicBezTo>
                  <a:pt x="779884" y="162024"/>
                  <a:pt x="759631" y="117097"/>
                  <a:pt x="745368" y="94562"/>
                </a:cubicBezTo>
                <a:cubicBezTo>
                  <a:pt x="731106" y="72027"/>
                  <a:pt x="714704" y="55910"/>
                  <a:pt x="696162" y="46211"/>
                </a:cubicBezTo>
                <a:cubicBezTo>
                  <a:pt x="677621" y="36513"/>
                  <a:pt x="650379" y="31663"/>
                  <a:pt x="614437" y="31663"/>
                </a:cubicBezTo>
                <a:lnTo>
                  <a:pt x="614437" y="0"/>
                </a:lnTo>
                <a:lnTo>
                  <a:pt x="1176672" y="0"/>
                </a:lnTo>
                <a:lnTo>
                  <a:pt x="1176672" y="31663"/>
                </a:lnTo>
                <a:cubicBezTo>
                  <a:pt x="1137307" y="32234"/>
                  <a:pt x="1109067" y="35372"/>
                  <a:pt x="1091952" y="41077"/>
                </a:cubicBezTo>
                <a:cubicBezTo>
                  <a:pt x="1079971" y="45070"/>
                  <a:pt x="1070558" y="51774"/>
                  <a:pt x="1063712" y="61187"/>
                </a:cubicBezTo>
                <a:cubicBezTo>
                  <a:pt x="1056866" y="70601"/>
                  <a:pt x="1053443" y="81298"/>
                  <a:pt x="1053443" y="93278"/>
                </a:cubicBezTo>
                <a:cubicBezTo>
                  <a:pt x="1053443" y="106400"/>
                  <a:pt x="1066279" y="146621"/>
                  <a:pt x="1091952" y="213941"/>
                </a:cubicBezTo>
                <a:lnTo>
                  <a:pt x="1303325" y="763340"/>
                </a:lnTo>
                <a:lnTo>
                  <a:pt x="1492449" y="266142"/>
                </a:lnTo>
                <a:cubicBezTo>
                  <a:pt x="1512416" y="214796"/>
                  <a:pt x="1524682" y="179710"/>
                  <a:pt x="1529246" y="160883"/>
                </a:cubicBezTo>
                <a:cubicBezTo>
                  <a:pt x="1533810" y="142057"/>
                  <a:pt x="1536092" y="124656"/>
                  <a:pt x="1536092" y="108682"/>
                </a:cubicBezTo>
                <a:cubicBezTo>
                  <a:pt x="1536092" y="85291"/>
                  <a:pt x="1528105" y="66892"/>
                  <a:pt x="1512131" y="53485"/>
                </a:cubicBezTo>
                <a:cubicBezTo>
                  <a:pt x="1496157" y="40078"/>
                  <a:pt x="1465635" y="32804"/>
                  <a:pt x="1420565" y="31663"/>
                </a:cubicBezTo>
                <a:lnTo>
                  <a:pt x="1420565" y="0"/>
                </a:lnTo>
                <a:lnTo>
                  <a:pt x="1721793" y="0"/>
                </a:lnTo>
                <a:lnTo>
                  <a:pt x="1721793" y="31663"/>
                </a:lnTo>
                <a:cubicBezTo>
                  <a:pt x="1700113" y="33375"/>
                  <a:pt x="1681857" y="39365"/>
                  <a:pt x="1667024" y="49634"/>
                </a:cubicBezTo>
                <a:cubicBezTo>
                  <a:pt x="1652191" y="59903"/>
                  <a:pt x="1639069" y="75593"/>
                  <a:pt x="1627659" y="96701"/>
                </a:cubicBezTo>
                <a:cubicBezTo>
                  <a:pt x="1624236" y="103547"/>
                  <a:pt x="1606265" y="147762"/>
                  <a:pt x="1573746" y="229344"/>
                </a:cubicBezTo>
                <a:lnTo>
                  <a:pt x="1210047" y="1186942"/>
                </a:lnTo>
                <a:lnTo>
                  <a:pt x="1176672" y="1186942"/>
                </a:lnTo>
                <a:lnTo>
                  <a:pt x="889136" y="439006"/>
                </a:lnTo>
                <a:lnTo>
                  <a:pt x="572505" y="1186942"/>
                </a:lnTo>
                <a:lnTo>
                  <a:pt x="540841" y="1186942"/>
                </a:lnTo>
                <a:lnTo>
                  <a:pt x="159172" y="239613"/>
                </a:lnTo>
                <a:cubicBezTo>
                  <a:pt x="120377" y="144339"/>
                  <a:pt x="93278" y="86717"/>
                  <a:pt x="77874" y="66750"/>
                </a:cubicBezTo>
                <a:cubicBezTo>
                  <a:pt x="62471" y="46782"/>
                  <a:pt x="36512" y="35086"/>
                  <a:pt x="0" y="316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7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533529-BF22-4537-8973-06AC6079B4A2}"/>
              </a:ext>
            </a:extLst>
          </p:cNvPr>
          <p:cNvSpPr txBox="1"/>
          <p:nvPr/>
        </p:nvSpPr>
        <p:spPr>
          <a:xfrm>
            <a:off x="5260442" y="1824796"/>
            <a:ext cx="432160" cy="1160413"/>
          </a:xfrm>
          <a:custGeom>
            <a:avLst/>
            <a:gdLst/>
            <a:ahLst/>
            <a:cxnLst/>
            <a:rect l="l" t="t" r="r" b="b"/>
            <a:pathLst>
              <a:path w="432160" h="1160413">
                <a:moveTo>
                  <a:pt x="0" y="0"/>
                </a:moveTo>
                <a:lnTo>
                  <a:pt x="335459" y="0"/>
                </a:lnTo>
                <a:lnTo>
                  <a:pt x="335459" y="994395"/>
                </a:lnTo>
                <a:cubicBezTo>
                  <a:pt x="335459" y="1050876"/>
                  <a:pt x="342019" y="1086960"/>
                  <a:pt x="355141" y="1102649"/>
                </a:cubicBezTo>
                <a:cubicBezTo>
                  <a:pt x="368263" y="1118338"/>
                  <a:pt x="393935" y="1127324"/>
                  <a:pt x="432160" y="1129606"/>
                </a:cubicBezTo>
                <a:lnTo>
                  <a:pt x="432160" y="1160413"/>
                </a:lnTo>
                <a:lnTo>
                  <a:pt x="0" y="1160413"/>
                </a:lnTo>
                <a:lnTo>
                  <a:pt x="0" y="1129606"/>
                </a:lnTo>
                <a:cubicBezTo>
                  <a:pt x="35371" y="1128465"/>
                  <a:pt x="61615" y="1118195"/>
                  <a:pt x="78730" y="1098798"/>
                </a:cubicBezTo>
                <a:cubicBezTo>
                  <a:pt x="90140" y="1085677"/>
                  <a:pt x="95845" y="1050876"/>
                  <a:pt x="95845" y="994395"/>
                </a:cubicBezTo>
                <a:lnTo>
                  <a:pt x="95845" y="166018"/>
                </a:lnTo>
                <a:cubicBezTo>
                  <a:pt x="95845" y="110108"/>
                  <a:pt x="89284" y="74309"/>
                  <a:pt x="76163" y="58620"/>
                </a:cubicBezTo>
                <a:cubicBezTo>
                  <a:pt x="63041" y="42931"/>
                  <a:pt x="37653" y="33945"/>
                  <a:pt x="0" y="3166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7266A7-B1A9-4E4B-9D93-7F83BBBAC778}"/>
              </a:ext>
            </a:extLst>
          </p:cNvPr>
          <p:cNvSpPr txBox="1"/>
          <p:nvPr/>
        </p:nvSpPr>
        <p:spPr>
          <a:xfrm>
            <a:off x="4510201" y="2161111"/>
            <a:ext cx="669205" cy="848059"/>
          </a:xfrm>
          <a:custGeom>
            <a:avLst/>
            <a:gdLst/>
            <a:ahLst/>
            <a:cxnLst/>
            <a:rect l="l" t="t" r="r" b="b"/>
            <a:pathLst>
              <a:path w="669205" h="848059">
                <a:moveTo>
                  <a:pt x="361987" y="0"/>
                </a:moveTo>
                <a:cubicBezTo>
                  <a:pt x="442999" y="0"/>
                  <a:pt x="513314" y="33232"/>
                  <a:pt x="572932" y="99696"/>
                </a:cubicBezTo>
                <a:cubicBezTo>
                  <a:pt x="632550" y="166160"/>
                  <a:pt x="664641" y="264715"/>
                  <a:pt x="669205" y="395361"/>
                </a:cubicBezTo>
                <a:lnTo>
                  <a:pt x="230199" y="395361"/>
                </a:lnTo>
                <a:cubicBezTo>
                  <a:pt x="235334" y="501476"/>
                  <a:pt x="263574" y="585341"/>
                  <a:pt x="314920" y="646955"/>
                </a:cubicBezTo>
                <a:cubicBezTo>
                  <a:pt x="354285" y="694307"/>
                  <a:pt x="401637" y="717984"/>
                  <a:pt x="456976" y="717984"/>
                </a:cubicBezTo>
                <a:cubicBezTo>
                  <a:pt x="491206" y="717984"/>
                  <a:pt x="522299" y="708428"/>
                  <a:pt x="550254" y="689316"/>
                </a:cubicBezTo>
                <a:cubicBezTo>
                  <a:pt x="578209" y="670204"/>
                  <a:pt x="608161" y="635831"/>
                  <a:pt x="640109" y="586196"/>
                </a:cubicBezTo>
                <a:lnTo>
                  <a:pt x="669205" y="605023"/>
                </a:lnTo>
                <a:cubicBezTo>
                  <a:pt x="625847" y="693452"/>
                  <a:pt x="577924" y="756065"/>
                  <a:pt x="525437" y="792863"/>
                </a:cubicBezTo>
                <a:cubicBezTo>
                  <a:pt x="472950" y="829661"/>
                  <a:pt x="412191" y="848059"/>
                  <a:pt x="343160" y="848059"/>
                </a:cubicBezTo>
                <a:cubicBezTo>
                  <a:pt x="224494" y="848059"/>
                  <a:pt x="134639" y="802419"/>
                  <a:pt x="73595" y="711138"/>
                </a:cubicBezTo>
                <a:cubicBezTo>
                  <a:pt x="24531" y="637542"/>
                  <a:pt x="0" y="546261"/>
                  <a:pt x="0" y="437294"/>
                </a:cubicBezTo>
                <a:cubicBezTo>
                  <a:pt x="0" y="303795"/>
                  <a:pt x="36084" y="197538"/>
                  <a:pt x="108253" y="118523"/>
                </a:cubicBezTo>
                <a:cubicBezTo>
                  <a:pt x="180423" y="39507"/>
                  <a:pt x="265000" y="0"/>
                  <a:pt x="361987" y="0"/>
                </a:cubicBezTo>
                <a:close/>
                <a:moveTo>
                  <a:pt x="349150" y="55624"/>
                </a:moveTo>
                <a:cubicBezTo>
                  <a:pt x="319484" y="55624"/>
                  <a:pt x="295237" y="70172"/>
                  <a:pt x="276410" y="99268"/>
                </a:cubicBezTo>
                <a:cubicBezTo>
                  <a:pt x="242751" y="150043"/>
                  <a:pt x="225921" y="219645"/>
                  <a:pt x="225921" y="308074"/>
                </a:cubicBezTo>
                <a:lnTo>
                  <a:pt x="225921" y="338025"/>
                </a:lnTo>
                <a:lnTo>
                  <a:pt x="458688" y="338025"/>
                </a:lnTo>
                <a:cubicBezTo>
                  <a:pt x="458688" y="246174"/>
                  <a:pt x="453696" y="183133"/>
                  <a:pt x="443712" y="148902"/>
                </a:cubicBezTo>
                <a:cubicBezTo>
                  <a:pt x="433728" y="114672"/>
                  <a:pt x="418182" y="88714"/>
                  <a:pt x="397073" y="71028"/>
                </a:cubicBezTo>
                <a:cubicBezTo>
                  <a:pt x="385092" y="60759"/>
                  <a:pt x="369118" y="55624"/>
                  <a:pt x="349150" y="55624"/>
                </a:cubicBezTo>
                <a:close/>
              </a:path>
            </a:pathLst>
          </a:custGeom>
          <a:solidFill>
            <a:srgbClr val="0000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C67009-5E88-480A-912B-EC92F1DDCD97}"/>
              </a:ext>
            </a:extLst>
          </p:cNvPr>
          <p:cNvSpPr txBox="1"/>
          <p:nvPr/>
        </p:nvSpPr>
        <p:spPr>
          <a:xfrm>
            <a:off x="5776170" y="2161111"/>
            <a:ext cx="671773" cy="848059"/>
          </a:xfrm>
          <a:custGeom>
            <a:avLst/>
            <a:gdLst/>
            <a:ahLst/>
            <a:cxnLst/>
            <a:rect l="l" t="t" r="r" b="b"/>
            <a:pathLst>
              <a:path w="671773" h="848059">
                <a:moveTo>
                  <a:pt x="377391" y="0"/>
                </a:moveTo>
                <a:cubicBezTo>
                  <a:pt x="460114" y="0"/>
                  <a:pt x="525865" y="20823"/>
                  <a:pt x="574644" y="62470"/>
                </a:cubicBezTo>
                <a:cubicBezTo>
                  <a:pt x="623422" y="104117"/>
                  <a:pt x="647811" y="150614"/>
                  <a:pt x="647811" y="201959"/>
                </a:cubicBezTo>
                <a:cubicBezTo>
                  <a:pt x="647811" y="234478"/>
                  <a:pt x="637970" y="260436"/>
                  <a:pt x="618287" y="279834"/>
                </a:cubicBezTo>
                <a:cubicBezTo>
                  <a:pt x="598605" y="299231"/>
                  <a:pt x="572790" y="308930"/>
                  <a:pt x="540841" y="308930"/>
                </a:cubicBezTo>
                <a:cubicBezTo>
                  <a:pt x="507181" y="308930"/>
                  <a:pt x="479369" y="297805"/>
                  <a:pt x="457404" y="275555"/>
                </a:cubicBezTo>
                <a:cubicBezTo>
                  <a:pt x="435440" y="253305"/>
                  <a:pt x="421890" y="213655"/>
                  <a:pt x="416756" y="156604"/>
                </a:cubicBezTo>
                <a:cubicBezTo>
                  <a:pt x="413333" y="120662"/>
                  <a:pt x="405060" y="95560"/>
                  <a:pt x="391938" y="81297"/>
                </a:cubicBezTo>
                <a:cubicBezTo>
                  <a:pt x="378817" y="67034"/>
                  <a:pt x="363413" y="59903"/>
                  <a:pt x="345727" y="59903"/>
                </a:cubicBezTo>
                <a:cubicBezTo>
                  <a:pt x="318343" y="59903"/>
                  <a:pt x="294952" y="74451"/>
                  <a:pt x="275555" y="103547"/>
                </a:cubicBezTo>
                <a:cubicBezTo>
                  <a:pt x="245888" y="147476"/>
                  <a:pt x="231055" y="214796"/>
                  <a:pt x="231055" y="305506"/>
                </a:cubicBezTo>
                <a:cubicBezTo>
                  <a:pt x="231055" y="380814"/>
                  <a:pt x="243036" y="452840"/>
                  <a:pt x="266997" y="521586"/>
                </a:cubicBezTo>
                <a:cubicBezTo>
                  <a:pt x="290959" y="590333"/>
                  <a:pt x="323763" y="641536"/>
                  <a:pt x="365410" y="675196"/>
                </a:cubicBezTo>
                <a:cubicBezTo>
                  <a:pt x="396788" y="699727"/>
                  <a:pt x="433871" y="711993"/>
                  <a:pt x="476659" y="711993"/>
                </a:cubicBezTo>
                <a:cubicBezTo>
                  <a:pt x="504614" y="711993"/>
                  <a:pt x="531142" y="705432"/>
                  <a:pt x="556245" y="692311"/>
                </a:cubicBezTo>
                <a:cubicBezTo>
                  <a:pt x="581347" y="679189"/>
                  <a:pt x="611013" y="654372"/>
                  <a:pt x="645244" y="617860"/>
                </a:cubicBezTo>
                <a:lnTo>
                  <a:pt x="671773" y="638398"/>
                </a:lnTo>
                <a:cubicBezTo>
                  <a:pt x="634119" y="709141"/>
                  <a:pt x="587195" y="761770"/>
                  <a:pt x="531000" y="796286"/>
                </a:cubicBezTo>
                <a:cubicBezTo>
                  <a:pt x="474805" y="830801"/>
                  <a:pt x="415044" y="848059"/>
                  <a:pt x="351718" y="848059"/>
                </a:cubicBezTo>
                <a:cubicBezTo>
                  <a:pt x="245033" y="848059"/>
                  <a:pt x="159742" y="807839"/>
                  <a:pt x="95845" y="727397"/>
                </a:cubicBezTo>
                <a:cubicBezTo>
                  <a:pt x="31948" y="646955"/>
                  <a:pt x="0" y="550254"/>
                  <a:pt x="0" y="437294"/>
                </a:cubicBezTo>
                <a:cubicBezTo>
                  <a:pt x="0" y="328327"/>
                  <a:pt x="29095" y="232482"/>
                  <a:pt x="87287" y="149758"/>
                </a:cubicBezTo>
                <a:cubicBezTo>
                  <a:pt x="157460" y="49919"/>
                  <a:pt x="254161" y="0"/>
                  <a:pt x="377391" y="0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142152-74AB-4D99-8882-0CBDF11803F9}"/>
              </a:ext>
            </a:extLst>
          </p:cNvPr>
          <p:cNvSpPr txBox="1"/>
          <p:nvPr/>
        </p:nvSpPr>
        <p:spPr>
          <a:xfrm>
            <a:off x="6553797" y="2161111"/>
            <a:ext cx="750503" cy="848059"/>
          </a:xfrm>
          <a:custGeom>
            <a:avLst/>
            <a:gdLst/>
            <a:ahLst/>
            <a:cxnLst/>
            <a:rect l="l" t="t" r="r" b="b"/>
            <a:pathLst>
              <a:path w="750503" h="848059">
                <a:moveTo>
                  <a:pt x="373112" y="0"/>
                </a:moveTo>
                <a:cubicBezTo>
                  <a:pt x="442714" y="0"/>
                  <a:pt x="507466" y="17971"/>
                  <a:pt x="567370" y="53913"/>
                </a:cubicBezTo>
                <a:cubicBezTo>
                  <a:pt x="627273" y="89855"/>
                  <a:pt x="672771" y="140915"/>
                  <a:pt x="703864" y="207094"/>
                </a:cubicBezTo>
                <a:cubicBezTo>
                  <a:pt x="734956" y="273273"/>
                  <a:pt x="750503" y="345727"/>
                  <a:pt x="750503" y="424457"/>
                </a:cubicBezTo>
                <a:cubicBezTo>
                  <a:pt x="750503" y="537988"/>
                  <a:pt x="721692" y="632978"/>
                  <a:pt x="664071" y="709426"/>
                </a:cubicBezTo>
                <a:cubicBezTo>
                  <a:pt x="594469" y="801848"/>
                  <a:pt x="498338" y="848059"/>
                  <a:pt x="375679" y="848059"/>
                </a:cubicBezTo>
                <a:cubicBezTo>
                  <a:pt x="255302" y="848059"/>
                  <a:pt x="162594" y="805842"/>
                  <a:pt x="97556" y="721407"/>
                </a:cubicBezTo>
                <a:cubicBezTo>
                  <a:pt x="32518" y="636971"/>
                  <a:pt x="0" y="539129"/>
                  <a:pt x="0" y="427880"/>
                </a:cubicBezTo>
                <a:cubicBezTo>
                  <a:pt x="0" y="313208"/>
                  <a:pt x="33232" y="213227"/>
                  <a:pt x="99696" y="127936"/>
                </a:cubicBezTo>
                <a:cubicBezTo>
                  <a:pt x="166160" y="42645"/>
                  <a:pt x="257299" y="0"/>
                  <a:pt x="373112" y="0"/>
                </a:cubicBezTo>
                <a:close/>
                <a:moveTo>
                  <a:pt x="376535" y="60759"/>
                </a:moveTo>
                <a:cubicBezTo>
                  <a:pt x="347439" y="60759"/>
                  <a:pt x="322479" y="71741"/>
                  <a:pt x="301656" y="93705"/>
                </a:cubicBezTo>
                <a:cubicBezTo>
                  <a:pt x="280832" y="115670"/>
                  <a:pt x="267140" y="159029"/>
                  <a:pt x="260579" y="223781"/>
                </a:cubicBezTo>
                <a:cubicBezTo>
                  <a:pt x="254018" y="288534"/>
                  <a:pt x="250738" y="378531"/>
                  <a:pt x="250738" y="493774"/>
                </a:cubicBezTo>
                <a:cubicBezTo>
                  <a:pt x="250738" y="554818"/>
                  <a:pt x="254731" y="611869"/>
                  <a:pt x="262718" y="664926"/>
                </a:cubicBezTo>
                <a:cubicBezTo>
                  <a:pt x="268994" y="705432"/>
                  <a:pt x="282401" y="736240"/>
                  <a:pt x="302939" y="757349"/>
                </a:cubicBezTo>
                <a:cubicBezTo>
                  <a:pt x="323477" y="778457"/>
                  <a:pt x="346868" y="789012"/>
                  <a:pt x="373112" y="789012"/>
                </a:cubicBezTo>
                <a:cubicBezTo>
                  <a:pt x="398785" y="789012"/>
                  <a:pt x="420179" y="781880"/>
                  <a:pt x="437294" y="767618"/>
                </a:cubicBezTo>
                <a:cubicBezTo>
                  <a:pt x="459544" y="748221"/>
                  <a:pt x="474377" y="721121"/>
                  <a:pt x="481794" y="686320"/>
                </a:cubicBezTo>
                <a:cubicBezTo>
                  <a:pt x="493204" y="632122"/>
                  <a:pt x="498909" y="522585"/>
                  <a:pt x="498909" y="357708"/>
                </a:cubicBezTo>
                <a:cubicBezTo>
                  <a:pt x="498909" y="260722"/>
                  <a:pt x="493489" y="194115"/>
                  <a:pt x="482649" y="157888"/>
                </a:cubicBezTo>
                <a:cubicBezTo>
                  <a:pt x="471810" y="121660"/>
                  <a:pt x="455836" y="95274"/>
                  <a:pt x="434727" y="78730"/>
                </a:cubicBezTo>
                <a:cubicBezTo>
                  <a:pt x="419894" y="66749"/>
                  <a:pt x="400496" y="60759"/>
                  <a:pt x="376535" y="6075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1208C5-7AB3-4290-BDB2-C63156468BD1}"/>
              </a:ext>
            </a:extLst>
          </p:cNvPr>
          <p:cNvSpPr txBox="1"/>
          <p:nvPr/>
        </p:nvSpPr>
        <p:spPr>
          <a:xfrm>
            <a:off x="7431807" y="2161111"/>
            <a:ext cx="1349536" cy="824098"/>
          </a:xfrm>
          <a:custGeom>
            <a:avLst/>
            <a:gdLst/>
            <a:ahLst/>
            <a:cxnLst/>
            <a:rect l="l" t="t" r="r" b="b"/>
            <a:pathLst>
              <a:path w="1349536" h="824098">
                <a:moveTo>
                  <a:pt x="570793" y="0"/>
                </a:moveTo>
                <a:cubicBezTo>
                  <a:pt x="622139" y="0"/>
                  <a:pt x="665212" y="11980"/>
                  <a:pt x="700013" y="35942"/>
                </a:cubicBezTo>
                <a:cubicBezTo>
                  <a:pt x="734814" y="59903"/>
                  <a:pt x="761628" y="96415"/>
                  <a:pt x="780455" y="145479"/>
                </a:cubicBezTo>
                <a:cubicBezTo>
                  <a:pt x="826095" y="94133"/>
                  <a:pt x="869882" y="57050"/>
                  <a:pt x="911814" y="34230"/>
                </a:cubicBezTo>
                <a:cubicBezTo>
                  <a:pt x="953746" y="11410"/>
                  <a:pt x="997533" y="0"/>
                  <a:pt x="1043173" y="0"/>
                </a:cubicBezTo>
                <a:cubicBezTo>
                  <a:pt x="1098513" y="0"/>
                  <a:pt x="1142584" y="12693"/>
                  <a:pt x="1175389" y="38081"/>
                </a:cubicBezTo>
                <a:cubicBezTo>
                  <a:pt x="1208192" y="63469"/>
                  <a:pt x="1231013" y="95702"/>
                  <a:pt x="1243850" y="134782"/>
                </a:cubicBezTo>
                <a:cubicBezTo>
                  <a:pt x="1256686" y="173862"/>
                  <a:pt x="1263104" y="236190"/>
                  <a:pt x="1263104" y="321766"/>
                </a:cubicBezTo>
                <a:lnTo>
                  <a:pt x="1263104" y="649523"/>
                </a:lnTo>
                <a:cubicBezTo>
                  <a:pt x="1263104" y="711138"/>
                  <a:pt x="1268667" y="749362"/>
                  <a:pt x="1279791" y="764195"/>
                </a:cubicBezTo>
                <a:cubicBezTo>
                  <a:pt x="1290916" y="779028"/>
                  <a:pt x="1314164" y="788727"/>
                  <a:pt x="1349536" y="793291"/>
                </a:cubicBezTo>
                <a:lnTo>
                  <a:pt x="1349536" y="824098"/>
                </a:lnTo>
                <a:lnTo>
                  <a:pt x="936203" y="824098"/>
                </a:lnTo>
                <a:lnTo>
                  <a:pt x="936203" y="793291"/>
                </a:lnTo>
                <a:cubicBezTo>
                  <a:pt x="968722" y="790438"/>
                  <a:pt x="992684" y="777887"/>
                  <a:pt x="1008087" y="755637"/>
                </a:cubicBezTo>
                <a:cubicBezTo>
                  <a:pt x="1018356" y="740233"/>
                  <a:pt x="1023491" y="704862"/>
                  <a:pt x="1023491" y="649523"/>
                </a:cubicBezTo>
                <a:lnTo>
                  <a:pt x="1023491" y="305506"/>
                </a:lnTo>
                <a:cubicBezTo>
                  <a:pt x="1023491" y="234193"/>
                  <a:pt x="1020638" y="188838"/>
                  <a:pt x="1014933" y="169440"/>
                </a:cubicBezTo>
                <a:cubicBezTo>
                  <a:pt x="1009228" y="150043"/>
                  <a:pt x="1000242" y="135638"/>
                  <a:pt x="987977" y="126224"/>
                </a:cubicBezTo>
                <a:cubicBezTo>
                  <a:pt x="975711" y="116811"/>
                  <a:pt x="961305" y="112104"/>
                  <a:pt x="944761" y="112104"/>
                </a:cubicBezTo>
                <a:cubicBezTo>
                  <a:pt x="920229" y="112104"/>
                  <a:pt x="895412" y="121090"/>
                  <a:pt x="870310" y="139061"/>
                </a:cubicBezTo>
                <a:cubicBezTo>
                  <a:pt x="845207" y="157032"/>
                  <a:pt x="819820" y="183988"/>
                  <a:pt x="794147" y="219930"/>
                </a:cubicBezTo>
                <a:lnTo>
                  <a:pt x="794147" y="649523"/>
                </a:lnTo>
                <a:cubicBezTo>
                  <a:pt x="794147" y="707144"/>
                  <a:pt x="798996" y="743371"/>
                  <a:pt x="808695" y="758204"/>
                </a:cubicBezTo>
                <a:cubicBezTo>
                  <a:pt x="821816" y="779313"/>
                  <a:pt x="846919" y="791009"/>
                  <a:pt x="884002" y="793291"/>
                </a:cubicBezTo>
                <a:lnTo>
                  <a:pt x="884002" y="824098"/>
                </a:lnTo>
                <a:lnTo>
                  <a:pt x="469813" y="824098"/>
                </a:lnTo>
                <a:lnTo>
                  <a:pt x="469813" y="793291"/>
                </a:lnTo>
                <a:cubicBezTo>
                  <a:pt x="492063" y="792150"/>
                  <a:pt x="509606" y="786587"/>
                  <a:pt x="522442" y="776603"/>
                </a:cubicBezTo>
                <a:cubicBezTo>
                  <a:pt x="535279" y="766619"/>
                  <a:pt x="543836" y="754639"/>
                  <a:pt x="548115" y="740661"/>
                </a:cubicBezTo>
                <a:cubicBezTo>
                  <a:pt x="552394" y="726684"/>
                  <a:pt x="554534" y="696304"/>
                  <a:pt x="554534" y="649523"/>
                </a:cubicBezTo>
                <a:lnTo>
                  <a:pt x="554534" y="305506"/>
                </a:lnTo>
                <a:cubicBezTo>
                  <a:pt x="554534" y="233052"/>
                  <a:pt x="551681" y="187697"/>
                  <a:pt x="545976" y="169440"/>
                </a:cubicBezTo>
                <a:cubicBezTo>
                  <a:pt x="540270" y="151184"/>
                  <a:pt x="530715" y="136921"/>
                  <a:pt x="517308" y="126652"/>
                </a:cubicBezTo>
                <a:cubicBezTo>
                  <a:pt x="503901" y="116383"/>
                  <a:pt x="489496" y="111249"/>
                  <a:pt x="474092" y="111249"/>
                </a:cubicBezTo>
                <a:cubicBezTo>
                  <a:pt x="451271" y="111249"/>
                  <a:pt x="430448" y="117239"/>
                  <a:pt x="411621" y="129220"/>
                </a:cubicBezTo>
                <a:cubicBezTo>
                  <a:pt x="384807" y="146905"/>
                  <a:pt x="356282" y="177142"/>
                  <a:pt x="326045" y="219930"/>
                </a:cubicBezTo>
                <a:lnTo>
                  <a:pt x="326045" y="649523"/>
                </a:lnTo>
                <a:cubicBezTo>
                  <a:pt x="326045" y="706003"/>
                  <a:pt x="331608" y="743229"/>
                  <a:pt x="342732" y="761200"/>
                </a:cubicBezTo>
                <a:cubicBezTo>
                  <a:pt x="353857" y="779171"/>
                  <a:pt x="377105" y="789868"/>
                  <a:pt x="412477" y="793291"/>
                </a:cubicBezTo>
                <a:lnTo>
                  <a:pt x="412477" y="824098"/>
                </a:lnTo>
                <a:lnTo>
                  <a:pt x="0" y="824098"/>
                </a:lnTo>
                <a:lnTo>
                  <a:pt x="0" y="793291"/>
                </a:lnTo>
                <a:cubicBezTo>
                  <a:pt x="33660" y="789868"/>
                  <a:pt x="57621" y="779028"/>
                  <a:pt x="71884" y="760772"/>
                </a:cubicBezTo>
                <a:cubicBezTo>
                  <a:pt x="81583" y="748221"/>
                  <a:pt x="86432" y="711138"/>
                  <a:pt x="86432" y="649523"/>
                </a:cubicBezTo>
                <a:lnTo>
                  <a:pt x="86432" y="197681"/>
                </a:lnTo>
                <a:cubicBezTo>
                  <a:pt x="86432" y="137207"/>
                  <a:pt x="80870" y="99553"/>
                  <a:pt x="69745" y="84720"/>
                </a:cubicBezTo>
                <a:cubicBezTo>
                  <a:pt x="58620" y="69887"/>
                  <a:pt x="35372" y="60188"/>
                  <a:pt x="0" y="55624"/>
                </a:cubicBezTo>
                <a:lnTo>
                  <a:pt x="0" y="23961"/>
                </a:lnTo>
                <a:lnTo>
                  <a:pt x="326045" y="23961"/>
                </a:lnTo>
                <a:lnTo>
                  <a:pt x="326045" y="129220"/>
                </a:lnTo>
                <a:cubicBezTo>
                  <a:pt x="369974" y="81297"/>
                  <a:pt x="410623" y="47780"/>
                  <a:pt x="447991" y="28668"/>
                </a:cubicBezTo>
                <a:cubicBezTo>
                  <a:pt x="485359" y="9556"/>
                  <a:pt x="526293" y="0"/>
                  <a:pt x="570793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7D88DB-704A-4514-A99A-9E806CB26A63}"/>
              </a:ext>
            </a:extLst>
          </p:cNvPr>
          <p:cNvSpPr txBox="1"/>
          <p:nvPr/>
        </p:nvSpPr>
        <p:spPr>
          <a:xfrm>
            <a:off x="8891700" y="2161111"/>
            <a:ext cx="669205" cy="848059"/>
          </a:xfrm>
          <a:custGeom>
            <a:avLst/>
            <a:gdLst/>
            <a:ahLst/>
            <a:cxnLst/>
            <a:rect l="l" t="t" r="r" b="b"/>
            <a:pathLst>
              <a:path w="669205" h="848059">
                <a:moveTo>
                  <a:pt x="361987" y="0"/>
                </a:moveTo>
                <a:cubicBezTo>
                  <a:pt x="442999" y="0"/>
                  <a:pt x="513314" y="33232"/>
                  <a:pt x="572933" y="99696"/>
                </a:cubicBezTo>
                <a:cubicBezTo>
                  <a:pt x="632551" y="166160"/>
                  <a:pt x="664641" y="264715"/>
                  <a:pt x="669205" y="395361"/>
                </a:cubicBezTo>
                <a:lnTo>
                  <a:pt x="230200" y="395361"/>
                </a:lnTo>
                <a:cubicBezTo>
                  <a:pt x="235335" y="501476"/>
                  <a:pt x="263575" y="585341"/>
                  <a:pt x="314921" y="646955"/>
                </a:cubicBezTo>
                <a:cubicBezTo>
                  <a:pt x="354285" y="694307"/>
                  <a:pt x="401637" y="717984"/>
                  <a:pt x="456977" y="717984"/>
                </a:cubicBezTo>
                <a:cubicBezTo>
                  <a:pt x="491207" y="717984"/>
                  <a:pt x="522299" y="708428"/>
                  <a:pt x="550255" y="689316"/>
                </a:cubicBezTo>
                <a:cubicBezTo>
                  <a:pt x="578209" y="670204"/>
                  <a:pt x="608161" y="635831"/>
                  <a:pt x="640109" y="586196"/>
                </a:cubicBezTo>
                <a:lnTo>
                  <a:pt x="669205" y="605023"/>
                </a:lnTo>
                <a:cubicBezTo>
                  <a:pt x="625847" y="693452"/>
                  <a:pt x="577924" y="756065"/>
                  <a:pt x="525437" y="792863"/>
                </a:cubicBezTo>
                <a:cubicBezTo>
                  <a:pt x="472951" y="829661"/>
                  <a:pt x="412191" y="848059"/>
                  <a:pt x="343161" y="848059"/>
                </a:cubicBezTo>
                <a:cubicBezTo>
                  <a:pt x="224495" y="848059"/>
                  <a:pt x="134639" y="802419"/>
                  <a:pt x="73595" y="711138"/>
                </a:cubicBezTo>
                <a:cubicBezTo>
                  <a:pt x="24531" y="637542"/>
                  <a:pt x="0" y="546261"/>
                  <a:pt x="0" y="437294"/>
                </a:cubicBezTo>
                <a:cubicBezTo>
                  <a:pt x="0" y="303795"/>
                  <a:pt x="36085" y="197538"/>
                  <a:pt x="108254" y="118523"/>
                </a:cubicBezTo>
                <a:cubicBezTo>
                  <a:pt x="180423" y="39507"/>
                  <a:pt x="265001" y="0"/>
                  <a:pt x="361987" y="0"/>
                </a:cubicBezTo>
                <a:close/>
                <a:moveTo>
                  <a:pt x="349151" y="55624"/>
                </a:moveTo>
                <a:cubicBezTo>
                  <a:pt x="319484" y="55624"/>
                  <a:pt x="295237" y="70172"/>
                  <a:pt x="276411" y="99268"/>
                </a:cubicBezTo>
                <a:cubicBezTo>
                  <a:pt x="242751" y="150043"/>
                  <a:pt x="225921" y="219645"/>
                  <a:pt x="225921" y="308074"/>
                </a:cubicBezTo>
                <a:lnTo>
                  <a:pt x="225921" y="338025"/>
                </a:lnTo>
                <a:lnTo>
                  <a:pt x="458688" y="338025"/>
                </a:lnTo>
                <a:cubicBezTo>
                  <a:pt x="458688" y="246174"/>
                  <a:pt x="453696" y="183133"/>
                  <a:pt x="443713" y="148902"/>
                </a:cubicBezTo>
                <a:cubicBezTo>
                  <a:pt x="433728" y="114672"/>
                  <a:pt x="418182" y="88714"/>
                  <a:pt x="397073" y="71028"/>
                </a:cubicBezTo>
                <a:cubicBezTo>
                  <a:pt x="385093" y="60759"/>
                  <a:pt x="369118" y="55624"/>
                  <a:pt x="349151" y="5562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F75F77-00E9-43CD-B160-16E8AEE1A6AF}"/>
              </a:ext>
            </a:extLst>
          </p:cNvPr>
          <p:cNvSpPr/>
          <p:nvPr/>
        </p:nvSpPr>
        <p:spPr>
          <a:xfrm>
            <a:off x="315295" y="384982"/>
            <a:ext cx="11478269" cy="60880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2413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3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14" grpId="0" animBg="1"/>
      <p:bldP spid="13" grpId="0" animBg="1"/>
      <p:bldP spid="12" grpId="0" animBg="1"/>
      <p:bldP spid="11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EE0B4A-E148-4FD0-949F-9D3947C63344}"/>
              </a:ext>
            </a:extLst>
          </p:cNvPr>
          <p:cNvSpPr txBox="1"/>
          <p:nvPr/>
        </p:nvSpPr>
        <p:spPr>
          <a:xfrm>
            <a:off x="1505244" y="5064368"/>
            <a:ext cx="8679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long time ago , when Raju was in class 5 , there was a fire in his school.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52C28-6266-4282-A5E2-24F48FED2D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" t="1832" r="2578"/>
          <a:stretch/>
        </p:blipFill>
        <p:spPr>
          <a:xfrm>
            <a:off x="630700" y="1109964"/>
            <a:ext cx="5214427" cy="37445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8608F6-300A-4CDF-B5B1-18AE040591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372" y="1109964"/>
            <a:ext cx="5387928" cy="37445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662963-8F7B-481A-9C83-8496D5AB4249}"/>
              </a:ext>
            </a:extLst>
          </p:cNvPr>
          <p:cNvSpPr txBox="1"/>
          <p:nvPr/>
        </p:nvSpPr>
        <p:spPr>
          <a:xfrm>
            <a:off x="1448972" y="192190"/>
            <a:ext cx="8736038" cy="707886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b="1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the lesson with the pictures</a:t>
            </a:r>
          </a:p>
        </p:txBody>
      </p:sp>
    </p:spTree>
    <p:extLst>
      <p:ext uri="{BB962C8B-B14F-4D97-AF65-F5344CB8AC3E}">
        <p14:creationId xmlns:p14="http://schemas.microsoft.com/office/powerpoint/2010/main" val="1542995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C165B-5E6E-4813-8A20-2BC8A726A6F0}"/>
              </a:ext>
            </a:extLst>
          </p:cNvPr>
          <p:cNvSpPr txBox="1"/>
          <p:nvPr/>
        </p:nvSpPr>
        <p:spPr>
          <a:xfrm>
            <a:off x="736210" y="4500092"/>
            <a:ext cx="1071958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Everyone was very afraid, but no one panicked.The teachers helped the students to live the building quietly and safely.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03A772-484C-41CC-AB5F-D801F1657E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160819"/>
            <a:ext cx="5181600" cy="30785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63DBD5-C1FC-4135-BA9D-F413BE5895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160819"/>
            <a:ext cx="4853354" cy="30785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ACB94F-4CD0-4C82-B0E6-4F33E2FFBC43}"/>
              </a:ext>
            </a:extLst>
          </p:cNvPr>
          <p:cNvSpPr txBox="1"/>
          <p:nvPr/>
        </p:nvSpPr>
        <p:spPr>
          <a:xfrm>
            <a:off x="1448972" y="192190"/>
            <a:ext cx="8736038" cy="707886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b="1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the lesson with the pictures</a:t>
            </a:r>
          </a:p>
        </p:txBody>
      </p:sp>
    </p:spTree>
    <p:extLst>
      <p:ext uri="{BB962C8B-B14F-4D97-AF65-F5344CB8AC3E}">
        <p14:creationId xmlns:p14="http://schemas.microsoft.com/office/powerpoint/2010/main" val="1424146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72D1E0-AD08-4F38-9AC7-E558EFA9DB64}"/>
              </a:ext>
            </a:extLst>
          </p:cNvPr>
          <p:cNvSpPr txBox="1"/>
          <p:nvPr/>
        </p:nvSpPr>
        <p:spPr>
          <a:xfrm>
            <a:off x="717452" y="4708605"/>
            <a:ext cx="10809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Soon the firefighters came and put out the fire. Raju watched the fire fighters from the school yard. He thought about the fire and  the firefighters for a long time.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60FB2-7300-47A8-990D-4E81ADC172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160" y="775715"/>
            <a:ext cx="6445934" cy="3867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28A9EF-F0DE-41A0-9B60-5A40C5C7E0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972">
                        <a14:foregroundMark x1="66297" y1="23923" x2="66297" y2="23923"/>
                        <a14:foregroundMark x1="84652" y1="43846" x2="84652" y2="4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544" r="27020"/>
          <a:stretch/>
        </p:blipFill>
        <p:spPr>
          <a:xfrm>
            <a:off x="9002094" y="1364565"/>
            <a:ext cx="2524492" cy="28979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07EE22-238A-40BA-BAAA-7D92B7CB95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311" t="33530" r="45049" b="24820"/>
          <a:stretch/>
        </p:blipFill>
        <p:spPr>
          <a:xfrm>
            <a:off x="604068" y="775715"/>
            <a:ext cx="2000544" cy="3585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025CE2-42BA-4B9F-B3C1-C92648F16C30}"/>
              </a:ext>
            </a:extLst>
          </p:cNvPr>
          <p:cNvSpPr txBox="1"/>
          <p:nvPr/>
        </p:nvSpPr>
        <p:spPr>
          <a:xfrm>
            <a:off x="1528302" y="67829"/>
            <a:ext cx="8736038" cy="707886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b="1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the lesson with the pictures</a:t>
            </a:r>
          </a:p>
        </p:txBody>
      </p:sp>
    </p:spTree>
    <p:extLst>
      <p:ext uri="{BB962C8B-B14F-4D97-AF65-F5344CB8AC3E}">
        <p14:creationId xmlns:p14="http://schemas.microsoft.com/office/powerpoint/2010/main" val="3681184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D1F5DC-CBB9-4712-BA28-DC2486F1A4EA}"/>
              </a:ext>
            </a:extLst>
          </p:cNvPr>
          <p:cNvSpPr txBox="1"/>
          <p:nvPr/>
        </p:nvSpPr>
        <p:spPr>
          <a:xfrm>
            <a:off x="494676" y="4942262"/>
            <a:ext cx="11182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college, Raju joined a volunteer fire department. As a volunteer, he  didn’t get any money for his work . But Raju didn’t mind.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0576F-B48B-4674-A5D1-7954A4117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889" y="943981"/>
            <a:ext cx="7050222" cy="39982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43051A-A942-4AE6-8932-DF066063C513}"/>
              </a:ext>
            </a:extLst>
          </p:cNvPr>
          <p:cNvSpPr txBox="1"/>
          <p:nvPr/>
        </p:nvSpPr>
        <p:spPr>
          <a:xfrm>
            <a:off x="1664677" y="163138"/>
            <a:ext cx="7956434" cy="646331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b="1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the lesson with the pictures</a:t>
            </a:r>
          </a:p>
        </p:txBody>
      </p:sp>
    </p:spTree>
    <p:extLst>
      <p:ext uri="{BB962C8B-B14F-4D97-AF65-F5344CB8AC3E}">
        <p14:creationId xmlns:p14="http://schemas.microsoft.com/office/powerpoint/2010/main" val="1703783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952C59-5EBF-47D5-B87B-481B91962FC2}"/>
              </a:ext>
            </a:extLst>
          </p:cNvPr>
          <p:cNvSpPr/>
          <p:nvPr/>
        </p:nvSpPr>
        <p:spPr>
          <a:xfrm>
            <a:off x="3423320" y="202310"/>
            <a:ext cx="5776902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Teaching Vocabularies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161DF4-B019-4E4F-9ED1-F6DEC2613827}"/>
              </a:ext>
            </a:extLst>
          </p:cNvPr>
          <p:cNvSpPr/>
          <p:nvPr/>
        </p:nvSpPr>
        <p:spPr>
          <a:xfrm>
            <a:off x="2283809" y="670607"/>
            <a:ext cx="805592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itchFamily="18" charset="0"/>
              </a:rPr>
              <a:t>Let’s find out new or difficult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2EAB8D-1912-417E-B46E-B8B1F0D5567E}"/>
              </a:ext>
            </a:extLst>
          </p:cNvPr>
          <p:cNvSpPr txBox="1"/>
          <p:nvPr/>
        </p:nvSpPr>
        <p:spPr>
          <a:xfrm>
            <a:off x="2124779" y="1557574"/>
            <a:ext cx="1852016" cy="584775"/>
          </a:xfrm>
          <a:prstGeom prst="rect">
            <a:avLst/>
          </a:prstGeom>
          <a:solidFill>
            <a:srgbClr val="00405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FEB98-7C90-4415-8A1E-22D8F76023F1}"/>
              </a:ext>
            </a:extLst>
          </p:cNvPr>
          <p:cNvSpPr txBox="1"/>
          <p:nvPr/>
        </p:nvSpPr>
        <p:spPr>
          <a:xfrm>
            <a:off x="5010867" y="1663601"/>
            <a:ext cx="251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আতঙ্কিত হওয়া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7AD860-63D9-4E15-B4A9-055F20A39512}"/>
              </a:ext>
            </a:extLst>
          </p:cNvPr>
          <p:cNvSpPr txBox="1"/>
          <p:nvPr/>
        </p:nvSpPr>
        <p:spPr>
          <a:xfrm>
            <a:off x="8555236" y="1729523"/>
            <a:ext cx="3250300" cy="584775"/>
          </a:xfrm>
          <a:prstGeom prst="rect">
            <a:avLst/>
          </a:prstGeom>
          <a:solidFill>
            <a:srgbClr val="00405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have fear.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33F3DE-A5E8-4CBA-AD0D-B889AEF9D585}"/>
              </a:ext>
            </a:extLst>
          </p:cNvPr>
          <p:cNvSpPr txBox="1"/>
          <p:nvPr/>
        </p:nvSpPr>
        <p:spPr>
          <a:xfrm>
            <a:off x="2048647" y="3615879"/>
            <a:ext cx="1852016" cy="584775"/>
          </a:xfrm>
          <a:prstGeom prst="rect">
            <a:avLst/>
          </a:prstGeom>
          <a:solidFill>
            <a:srgbClr val="BC509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Quietly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FDF0CF-8651-4A60-9504-90901F164383}"/>
              </a:ext>
            </a:extLst>
          </p:cNvPr>
          <p:cNvSpPr txBox="1"/>
          <p:nvPr/>
        </p:nvSpPr>
        <p:spPr>
          <a:xfrm>
            <a:off x="2020276" y="4677505"/>
            <a:ext cx="1907540" cy="584775"/>
          </a:xfrm>
          <a:prstGeom prst="rect">
            <a:avLst/>
          </a:prstGeom>
          <a:solidFill>
            <a:srgbClr val="FF636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Volunteer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9E2D41-FE9E-4F3C-B9E6-EC3BAF702C65}"/>
              </a:ext>
            </a:extLst>
          </p:cNvPr>
          <p:cNvSpPr txBox="1"/>
          <p:nvPr/>
        </p:nvSpPr>
        <p:spPr>
          <a:xfrm>
            <a:off x="5116397" y="3659071"/>
            <a:ext cx="2390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নিরবতার সাথে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A0E20-7524-48C7-9213-CFCA8DE35038}"/>
              </a:ext>
            </a:extLst>
          </p:cNvPr>
          <p:cNvSpPr txBox="1"/>
          <p:nvPr/>
        </p:nvSpPr>
        <p:spPr>
          <a:xfrm>
            <a:off x="8415996" y="3634125"/>
            <a:ext cx="3389540" cy="584775"/>
          </a:xfrm>
          <a:prstGeom prst="rect">
            <a:avLst/>
          </a:prstGeom>
          <a:solidFill>
            <a:srgbClr val="BC509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quietness.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1CF7DA-65C7-4625-A241-7C78062DD37E}"/>
              </a:ext>
            </a:extLst>
          </p:cNvPr>
          <p:cNvSpPr txBox="1"/>
          <p:nvPr/>
        </p:nvSpPr>
        <p:spPr>
          <a:xfrm>
            <a:off x="5182611" y="4720834"/>
            <a:ext cx="193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স্বেচ্ছাসেবক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4F2F78-09DC-4F96-9D1E-AF5CEE5C46A6}"/>
              </a:ext>
            </a:extLst>
          </p:cNvPr>
          <p:cNvSpPr txBox="1"/>
          <p:nvPr/>
        </p:nvSpPr>
        <p:spPr>
          <a:xfrm>
            <a:off x="8415996" y="4394431"/>
            <a:ext cx="3403303" cy="1077218"/>
          </a:xfrm>
          <a:prstGeom prst="rect">
            <a:avLst/>
          </a:prstGeom>
          <a:solidFill>
            <a:srgbClr val="FF636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who works without payment.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16DEF3-9ABE-4C79-8461-F1086CF35A91}"/>
              </a:ext>
            </a:extLst>
          </p:cNvPr>
          <p:cNvSpPr txBox="1"/>
          <p:nvPr/>
        </p:nvSpPr>
        <p:spPr>
          <a:xfrm>
            <a:off x="1959519" y="5812309"/>
            <a:ext cx="2175753" cy="584775"/>
          </a:xfrm>
          <a:prstGeom prst="rect">
            <a:avLst/>
          </a:prstGeom>
          <a:solidFill>
            <a:srgbClr val="FFA60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Firefighter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D9922B-282E-4263-908E-4C9D19740125}"/>
              </a:ext>
            </a:extLst>
          </p:cNvPr>
          <p:cNvSpPr txBox="1"/>
          <p:nvPr/>
        </p:nvSpPr>
        <p:spPr>
          <a:xfrm>
            <a:off x="5242920" y="5721820"/>
            <a:ext cx="1779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দমকলকর্মী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0314EC-8C08-47F5-956B-EB1019814DEA}"/>
              </a:ext>
            </a:extLst>
          </p:cNvPr>
          <p:cNvSpPr txBox="1"/>
          <p:nvPr/>
        </p:nvSpPr>
        <p:spPr>
          <a:xfrm>
            <a:off x="8402233" y="5562560"/>
            <a:ext cx="3403303" cy="1077218"/>
          </a:xfrm>
          <a:prstGeom prst="rect">
            <a:avLst/>
          </a:prstGeom>
          <a:solidFill>
            <a:srgbClr val="FFA60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who works to extinguish fire.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F8EC5BE-F60D-4627-9418-096F02605799}"/>
              </a:ext>
            </a:extLst>
          </p:cNvPr>
          <p:cNvSpPr/>
          <p:nvPr/>
        </p:nvSpPr>
        <p:spPr>
          <a:xfrm>
            <a:off x="4309564" y="1807734"/>
            <a:ext cx="618978" cy="225083"/>
          </a:xfrm>
          <a:prstGeom prst="rightArrow">
            <a:avLst/>
          </a:prstGeom>
          <a:solidFill>
            <a:srgbClr val="00405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35DA0F7-740D-4CD3-A1F6-0B7008838580}"/>
              </a:ext>
            </a:extLst>
          </p:cNvPr>
          <p:cNvSpPr/>
          <p:nvPr/>
        </p:nvSpPr>
        <p:spPr>
          <a:xfrm>
            <a:off x="4331922" y="3898352"/>
            <a:ext cx="618978" cy="225083"/>
          </a:xfrm>
          <a:prstGeom prst="rightArrow">
            <a:avLst/>
          </a:prstGeom>
          <a:solidFill>
            <a:srgbClr val="BC509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93AD082-19F8-444A-A6C8-A9CDCD33DAFA}"/>
              </a:ext>
            </a:extLst>
          </p:cNvPr>
          <p:cNvSpPr/>
          <p:nvPr/>
        </p:nvSpPr>
        <p:spPr>
          <a:xfrm>
            <a:off x="4376180" y="4933041"/>
            <a:ext cx="618978" cy="225083"/>
          </a:xfrm>
          <a:prstGeom prst="rightArrow">
            <a:avLst/>
          </a:prstGeom>
          <a:solidFill>
            <a:srgbClr val="FF636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1801CA9-DFF4-42F0-8AAB-15367E720571}"/>
              </a:ext>
            </a:extLst>
          </p:cNvPr>
          <p:cNvSpPr/>
          <p:nvPr/>
        </p:nvSpPr>
        <p:spPr>
          <a:xfrm>
            <a:off x="4445199" y="5992154"/>
            <a:ext cx="618978" cy="225083"/>
          </a:xfrm>
          <a:prstGeom prst="rightArrow">
            <a:avLst/>
          </a:prstGeom>
          <a:solidFill>
            <a:srgbClr val="FFA60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9912100F-880D-4A68-BAB5-DD3C1A3034FD}"/>
              </a:ext>
            </a:extLst>
          </p:cNvPr>
          <p:cNvSpPr/>
          <p:nvPr/>
        </p:nvSpPr>
        <p:spPr>
          <a:xfrm>
            <a:off x="7586679" y="1844775"/>
            <a:ext cx="618978" cy="225083"/>
          </a:xfrm>
          <a:prstGeom prst="rightArrow">
            <a:avLst/>
          </a:prstGeom>
          <a:solidFill>
            <a:srgbClr val="00405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995B862-3A91-4E47-8D7A-587C3D952696}"/>
              </a:ext>
            </a:extLst>
          </p:cNvPr>
          <p:cNvSpPr/>
          <p:nvPr/>
        </p:nvSpPr>
        <p:spPr>
          <a:xfrm>
            <a:off x="7586679" y="3825057"/>
            <a:ext cx="618978" cy="225083"/>
          </a:xfrm>
          <a:prstGeom prst="rightArrow">
            <a:avLst/>
          </a:prstGeom>
          <a:solidFill>
            <a:srgbClr val="BC509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F00BACA8-7CCE-4C74-88E5-B1737F787E19}"/>
              </a:ext>
            </a:extLst>
          </p:cNvPr>
          <p:cNvSpPr/>
          <p:nvPr/>
        </p:nvSpPr>
        <p:spPr>
          <a:xfrm>
            <a:off x="7586679" y="4820498"/>
            <a:ext cx="618978" cy="225083"/>
          </a:xfrm>
          <a:prstGeom prst="rightArrow">
            <a:avLst/>
          </a:prstGeom>
          <a:solidFill>
            <a:srgbClr val="FF636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74ECFDDE-BB14-45C8-BEC8-32750412F064}"/>
              </a:ext>
            </a:extLst>
          </p:cNvPr>
          <p:cNvSpPr/>
          <p:nvPr/>
        </p:nvSpPr>
        <p:spPr>
          <a:xfrm>
            <a:off x="7544557" y="5876086"/>
            <a:ext cx="618978" cy="225083"/>
          </a:xfrm>
          <a:prstGeom prst="rightArrow">
            <a:avLst/>
          </a:prstGeom>
          <a:solidFill>
            <a:srgbClr val="FFA60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EC646D-B30B-4CE8-9E4D-155D94333C83}"/>
              </a:ext>
            </a:extLst>
          </p:cNvPr>
          <p:cNvSpPr txBox="1"/>
          <p:nvPr/>
        </p:nvSpPr>
        <p:spPr>
          <a:xfrm>
            <a:off x="2075799" y="2593662"/>
            <a:ext cx="1852016" cy="584775"/>
          </a:xfrm>
          <a:prstGeom prst="rect">
            <a:avLst/>
          </a:prstGeom>
          <a:solidFill>
            <a:srgbClr val="58508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out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1A69C1E4-B6A7-4A4D-8041-72337A56C13F}"/>
              </a:ext>
            </a:extLst>
          </p:cNvPr>
          <p:cNvSpPr/>
          <p:nvPr/>
        </p:nvSpPr>
        <p:spPr>
          <a:xfrm>
            <a:off x="4331922" y="2823551"/>
            <a:ext cx="618978" cy="260843"/>
          </a:xfrm>
          <a:prstGeom prst="rightArrow">
            <a:avLst/>
          </a:prstGeom>
          <a:solidFill>
            <a:srgbClr val="58508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3AABEA-FE41-45FC-9830-B712A5B2A5BF}"/>
              </a:ext>
            </a:extLst>
          </p:cNvPr>
          <p:cNvSpPr txBox="1"/>
          <p:nvPr/>
        </p:nvSpPr>
        <p:spPr>
          <a:xfrm>
            <a:off x="5810519" y="2623680"/>
            <a:ext cx="140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নেভানো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9ED627-A092-4398-B4DB-3F1917FD637E}"/>
              </a:ext>
            </a:extLst>
          </p:cNvPr>
          <p:cNvSpPr txBox="1"/>
          <p:nvPr/>
        </p:nvSpPr>
        <p:spPr>
          <a:xfrm>
            <a:off x="8623557" y="2650134"/>
            <a:ext cx="3195742" cy="523220"/>
          </a:xfrm>
          <a:prstGeom prst="rect">
            <a:avLst/>
          </a:prstGeom>
          <a:solidFill>
            <a:srgbClr val="58508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extinguish fire.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8226FDF-F593-4536-BE14-F0A2D7E499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4250">
                        <a14:foregroundMark x1="25000" y1="33049" x2="25000" y2="33049"/>
                        <a14:foregroundMark x1="79625" y1="42857" x2="79625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0" y="1167981"/>
            <a:ext cx="2071939" cy="12146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1E25D68-05BD-460F-B4FD-CB4EDDD041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5094">
                        <a14:foregroundMark x1="13208" y1="39474" x2="13208" y2="39474"/>
                        <a14:foregroundMark x1="87170" y1="41053" x2="87170" y2="4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90" y="3483665"/>
            <a:ext cx="1470691" cy="10544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F2C14C8-6663-42E4-89C1-B2013BE2EC2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90" y="4581277"/>
            <a:ext cx="1470691" cy="9254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21A917A-2321-460F-B75C-9A461B9EFBE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90" y="5579065"/>
            <a:ext cx="1528750" cy="1088897"/>
          </a:xfrm>
          <a:prstGeom prst="rect">
            <a:avLst/>
          </a:prstGeom>
        </p:spPr>
      </p:pic>
      <p:sp>
        <p:nvSpPr>
          <p:cNvPr id="42" name="Arrow: Right 41">
            <a:extLst>
              <a:ext uri="{FF2B5EF4-FFF2-40B4-BE49-F238E27FC236}">
                <a16:creationId xmlns:a16="http://schemas.microsoft.com/office/drawing/2014/main" id="{DFFB52F2-BEB8-4966-ACD7-886CAE1C39BF}"/>
              </a:ext>
            </a:extLst>
          </p:cNvPr>
          <p:cNvSpPr/>
          <p:nvPr/>
        </p:nvSpPr>
        <p:spPr>
          <a:xfrm>
            <a:off x="7636898" y="2816601"/>
            <a:ext cx="618978" cy="225083"/>
          </a:xfrm>
          <a:prstGeom prst="rightArrow">
            <a:avLst/>
          </a:prstGeom>
          <a:solidFill>
            <a:srgbClr val="58508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EC841C8-AC8F-49BD-A80B-E655C7E8CC8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41" y="2477844"/>
            <a:ext cx="1406804" cy="90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05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 animBg="1"/>
      <p:bldP spid="8" grpId="0" animBg="1"/>
      <p:bldP spid="10" grpId="0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3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A9AB6-8BBE-4914-97FA-21A47A9B8361}"/>
              </a:ext>
            </a:extLst>
          </p:cNvPr>
          <p:cNvSpPr txBox="1"/>
          <p:nvPr/>
        </p:nvSpPr>
        <p:spPr>
          <a:xfrm>
            <a:off x="3418449" y="211015"/>
            <a:ext cx="3995225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 sentences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A57477-5823-4C7E-9DB0-AF68435AB233}"/>
              </a:ext>
            </a:extLst>
          </p:cNvPr>
          <p:cNvSpPr txBox="1"/>
          <p:nvPr/>
        </p:nvSpPr>
        <p:spPr>
          <a:xfrm>
            <a:off x="10718193" y="345385"/>
            <a:ext cx="989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IW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3521C4-EE66-486A-A2FA-5A2AA26F2488}"/>
              </a:ext>
            </a:extLst>
          </p:cNvPr>
          <p:cNvSpPr/>
          <p:nvPr/>
        </p:nvSpPr>
        <p:spPr>
          <a:xfrm>
            <a:off x="10596272" y="345386"/>
            <a:ext cx="1111348" cy="7694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181F69-D350-484F-A29B-016A958750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5000" y1="25129" x2="25000" y2="25129"/>
                        <a14:foregroundMark x1="70233" y1="44062" x2="70233" y2="44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9164" y="0"/>
            <a:ext cx="1727024" cy="12959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6AD5F2-B98C-4EF2-AEF9-0F6292735C2F}"/>
              </a:ext>
            </a:extLst>
          </p:cNvPr>
          <p:cNvSpPr txBox="1"/>
          <p:nvPr/>
        </p:nvSpPr>
        <p:spPr>
          <a:xfrm>
            <a:off x="1336430" y="1758062"/>
            <a:ext cx="1885071" cy="523220"/>
          </a:xfrm>
          <a:prstGeom prst="rect">
            <a:avLst/>
          </a:prstGeom>
          <a:solidFill>
            <a:srgbClr val="1A13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Firefighter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7B9930-76B0-4676-811B-C92161E1C4F6}"/>
              </a:ext>
            </a:extLst>
          </p:cNvPr>
          <p:cNvSpPr txBox="1"/>
          <p:nvPr/>
        </p:nvSpPr>
        <p:spPr>
          <a:xfrm>
            <a:off x="1336431" y="2542892"/>
            <a:ext cx="1885071" cy="584775"/>
          </a:xfrm>
          <a:prstGeom prst="rect">
            <a:avLst/>
          </a:prstGeom>
          <a:solidFill>
            <a:srgbClr val="26294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7D6728-2D99-4701-BF31-3DEE0A8D3C42}"/>
              </a:ext>
            </a:extLst>
          </p:cNvPr>
          <p:cNvSpPr txBox="1"/>
          <p:nvPr/>
        </p:nvSpPr>
        <p:spPr>
          <a:xfrm>
            <a:off x="1336429" y="3389277"/>
            <a:ext cx="1885071" cy="584775"/>
          </a:xfrm>
          <a:prstGeom prst="rect">
            <a:avLst/>
          </a:prstGeom>
          <a:solidFill>
            <a:srgbClr val="04545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575835-982A-460D-B308-FA2B6E95E142}"/>
              </a:ext>
            </a:extLst>
          </p:cNvPr>
          <p:cNvSpPr txBox="1"/>
          <p:nvPr/>
        </p:nvSpPr>
        <p:spPr>
          <a:xfrm>
            <a:off x="1336428" y="4127671"/>
            <a:ext cx="1885071" cy="584775"/>
          </a:xfrm>
          <a:prstGeom prst="rect">
            <a:avLst/>
          </a:prstGeom>
          <a:solidFill>
            <a:srgbClr val="08735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Full-time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CFC978-A893-4030-880F-5978A3246598}"/>
              </a:ext>
            </a:extLst>
          </p:cNvPr>
          <p:cNvSpPr txBox="1"/>
          <p:nvPr/>
        </p:nvSpPr>
        <p:spPr>
          <a:xfrm>
            <a:off x="1336428" y="4866065"/>
            <a:ext cx="1885071" cy="584775"/>
          </a:xfrm>
          <a:prstGeom prst="rect">
            <a:avLst/>
          </a:prstGeom>
          <a:solidFill>
            <a:srgbClr val="15C28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Yard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7525B7B-41C9-45F1-A0E1-639B0B047626}"/>
              </a:ext>
            </a:extLst>
          </p:cNvPr>
          <p:cNvSpPr/>
          <p:nvPr/>
        </p:nvSpPr>
        <p:spPr>
          <a:xfrm>
            <a:off x="3922955" y="1979785"/>
            <a:ext cx="618978" cy="225083"/>
          </a:xfrm>
          <a:prstGeom prst="rightArrow">
            <a:avLst/>
          </a:prstGeom>
          <a:solidFill>
            <a:srgbClr val="1A13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BE9371-459E-4BA0-A32F-343B7CED40B0}"/>
              </a:ext>
            </a:extLst>
          </p:cNvPr>
          <p:cNvSpPr txBox="1"/>
          <p:nvPr/>
        </p:nvSpPr>
        <p:spPr>
          <a:xfrm>
            <a:off x="4994031" y="1796905"/>
            <a:ext cx="3334043" cy="523220"/>
          </a:xfrm>
          <a:prstGeom prst="rect">
            <a:avLst/>
          </a:prstGeom>
          <a:solidFill>
            <a:srgbClr val="1A13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Raju is a firefighter.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570D404-B735-4C36-8E40-BAFF6AF35EC8}"/>
              </a:ext>
            </a:extLst>
          </p:cNvPr>
          <p:cNvSpPr/>
          <p:nvPr/>
        </p:nvSpPr>
        <p:spPr>
          <a:xfrm>
            <a:off x="3922955" y="2755505"/>
            <a:ext cx="618978" cy="225083"/>
          </a:xfrm>
          <a:prstGeom prst="rightArrow">
            <a:avLst/>
          </a:prstGeom>
          <a:solidFill>
            <a:srgbClr val="26294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BC22383-5D0D-4D5F-99DA-DFCFBA74F75A}"/>
              </a:ext>
            </a:extLst>
          </p:cNvPr>
          <p:cNvSpPr/>
          <p:nvPr/>
        </p:nvSpPr>
        <p:spPr>
          <a:xfrm>
            <a:off x="3922955" y="3557598"/>
            <a:ext cx="618978" cy="225083"/>
          </a:xfrm>
          <a:prstGeom prst="rightArrow">
            <a:avLst/>
          </a:prstGeom>
          <a:solidFill>
            <a:srgbClr val="04545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005577F-9D0C-463F-9968-232C7CE55625}"/>
              </a:ext>
            </a:extLst>
          </p:cNvPr>
          <p:cNvSpPr/>
          <p:nvPr/>
        </p:nvSpPr>
        <p:spPr>
          <a:xfrm>
            <a:off x="3922955" y="4293574"/>
            <a:ext cx="618978" cy="225083"/>
          </a:xfrm>
          <a:prstGeom prst="rightArrow">
            <a:avLst/>
          </a:prstGeom>
          <a:solidFill>
            <a:srgbClr val="08735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8603B86-76D0-4006-8CF0-CA7043488FF7}"/>
              </a:ext>
            </a:extLst>
          </p:cNvPr>
          <p:cNvSpPr/>
          <p:nvPr/>
        </p:nvSpPr>
        <p:spPr>
          <a:xfrm>
            <a:off x="3922955" y="5029550"/>
            <a:ext cx="618978" cy="225083"/>
          </a:xfrm>
          <a:prstGeom prst="rightArrow">
            <a:avLst/>
          </a:prstGeom>
          <a:solidFill>
            <a:srgbClr val="15C28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D0A7A5-45E2-4FE5-824B-CF21D4B5AABA}"/>
              </a:ext>
            </a:extLst>
          </p:cNvPr>
          <p:cNvSpPr txBox="1"/>
          <p:nvPr/>
        </p:nvSpPr>
        <p:spPr>
          <a:xfrm>
            <a:off x="4994031" y="2535683"/>
            <a:ext cx="4740812" cy="523220"/>
          </a:xfrm>
          <a:prstGeom prst="rect">
            <a:avLst/>
          </a:prstGeom>
          <a:solidFill>
            <a:srgbClr val="26294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year ago I was in class 4.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62F365-538A-4AC0-AE14-E15C243A830F}"/>
              </a:ext>
            </a:extLst>
          </p:cNvPr>
          <p:cNvSpPr txBox="1"/>
          <p:nvPr/>
        </p:nvSpPr>
        <p:spPr>
          <a:xfrm>
            <a:off x="4994031" y="3388893"/>
            <a:ext cx="6616504" cy="523220"/>
          </a:xfrm>
          <a:prstGeom prst="rect">
            <a:avLst/>
          </a:prstGeom>
          <a:solidFill>
            <a:srgbClr val="04545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boy was panicked to see the accident 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A0AAFB-7899-482C-86DA-D08B1C32163C}"/>
              </a:ext>
            </a:extLst>
          </p:cNvPr>
          <p:cNvSpPr txBox="1"/>
          <p:nvPr/>
        </p:nvSpPr>
        <p:spPr>
          <a:xfrm>
            <a:off x="5002713" y="4127671"/>
            <a:ext cx="5092505" cy="523220"/>
          </a:xfrm>
          <a:prstGeom prst="rect">
            <a:avLst/>
          </a:prstGeom>
          <a:solidFill>
            <a:srgbClr val="08735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father is a full-time worker.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C38D85-1516-425A-819D-C437A825D121}"/>
              </a:ext>
            </a:extLst>
          </p:cNvPr>
          <p:cNvSpPr txBox="1"/>
          <p:nvPr/>
        </p:nvSpPr>
        <p:spPr>
          <a:xfrm>
            <a:off x="5002713" y="4890220"/>
            <a:ext cx="3705189" cy="523220"/>
          </a:xfrm>
          <a:prstGeom prst="rect">
            <a:avLst/>
          </a:prstGeom>
          <a:solidFill>
            <a:srgbClr val="15C28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 played in the yard.</a:t>
            </a:r>
          </a:p>
        </p:txBody>
      </p:sp>
    </p:spTree>
    <p:extLst>
      <p:ext uri="{BB962C8B-B14F-4D97-AF65-F5344CB8AC3E}">
        <p14:creationId xmlns:p14="http://schemas.microsoft.com/office/powerpoint/2010/main" val="51551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98E7B-264C-4544-A5C8-765FF2B3D0CB}"/>
              </a:ext>
            </a:extLst>
          </p:cNvPr>
          <p:cNvSpPr txBox="1"/>
          <p:nvPr/>
        </p:nvSpPr>
        <p:spPr>
          <a:xfrm>
            <a:off x="1794000" y="222926"/>
            <a:ext cx="7046469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play a game (word game).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5A028A-B873-46E5-BB38-3F3ABD7A430C}"/>
              </a:ext>
            </a:extLst>
          </p:cNvPr>
          <p:cNvSpPr txBox="1"/>
          <p:nvPr/>
        </p:nvSpPr>
        <p:spPr>
          <a:xfrm>
            <a:off x="1498208" y="1038322"/>
            <a:ext cx="838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can say only one word from our today’s lesson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F03B0D-1142-4AD7-BEFD-D9E516FFD221}"/>
              </a:ext>
            </a:extLst>
          </p:cNvPr>
          <p:cNvGrpSpPr/>
          <p:nvPr/>
        </p:nvGrpSpPr>
        <p:grpSpPr>
          <a:xfrm>
            <a:off x="4970584" y="3773291"/>
            <a:ext cx="2166425" cy="956604"/>
            <a:chOff x="4970584" y="3773291"/>
            <a:chExt cx="2166425" cy="95660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FA8AFA-F22E-4089-9936-2FE4DA133ACC}"/>
                </a:ext>
              </a:extLst>
            </p:cNvPr>
            <p:cNvSpPr/>
            <p:nvPr/>
          </p:nvSpPr>
          <p:spPr>
            <a:xfrm>
              <a:off x="4970584" y="3773291"/>
              <a:ext cx="2166425" cy="956604"/>
            </a:xfrm>
            <a:prstGeom prst="ellipse">
              <a:avLst/>
            </a:prstGeom>
            <a:solidFill>
              <a:srgbClr val="08735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8ACCF4-BB97-4124-B939-D2BFE2BBCEE1}"/>
                </a:ext>
              </a:extLst>
            </p:cNvPr>
            <p:cNvSpPr txBox="1"/>
            <p:nvPr/>
          </p:nvSpPr>
          <p:spPr>
            <a:xfrm>
              <a:off x="5159327" y="3963201"/>
              <a:ext cx="188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Firefighter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A5BF6E6-E9C1-4291-9FEA-B20FAF8C4284}"/>
              </a:ext>
            </a:extLst>
          </p:cNvPr>
          <p:cNvGrpSpPr/>
          <p:nvPr/>
        </p:nvGrpSpPr>
        <p:grpSpPr>
          <a:xfrm>
            <a:off x="6414866" y="2154330"/>
            <a:ext cx="2166425" cy="956604"/>
            <a:chOff x="6414866" y="2154330"/>
            <a:chExt cx="2166425" cy="95660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FD3953-3472-424C-B247-A2765F939BBE}"/>
                </a:ext>
              </a:extLst>
            </p:cNvPr>
            <p:cNvSpPr/>
            <p:nvPr/>
          </p:nvSpPr>
          <p:spPr>
            <a:xfrm>
              <a:off x="6414866" y="2154330"/>
              <a:ext cx="2166425" cy="956604"/>
            </a:xfrm>
            <a:prstGeom prst="ellipse">
              <a:avLst/>
            </a:prstGeom>
            <a:solidFill>
              <a:srgbClr val="A02C5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2F0CF2-D869-4FF7-AC0E-4FD800290795}"/>
                </a:ext>
              </a:extLst>
            </p:cNvPr>
            <p:cNvSpPr txBox="1"/>
            <p:nvPr/>
          </p:nvSpPr>
          <p:spPr>
            <a:xfrm>
              <a:off x="7090117" y="2313423"/>
              <a:ext cx="1153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Fire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AE0F393-7F09-4115-860B-D15CF4004FFA}"/>
              </a:ext>
            </a:extLst>
          </p:cNvPr>
          <p:cNvGrpSpPr/>
          <p:nvPr/>
        </p:nvGrpSpPr>
        <p:grpSpPr>
          <a:xfrm>
            <a:off x="3308253" y="2057520"/>
            <a:ext cx="2166425" cy="956604"/>
            <a:chOff x="3308253" y="2057520"/>
            <a:chExt cx="2166425" cy="95660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52E4265-4A87-4CB3-8FE6-ED51794092C1}"/>
                </a:ext>
              </a:extLst>
            </p:cNvPr>
            <p:cNvSpPr/>
            <p:nvPr/>
          </p:nvSpPr>
          <p:spPr>
            <a:xfrm>
              <a:off x="3308253" y="2057520"/>
              <a:ext cx="2166425" cy="956604"/>
            </a:xfrm>
            <a:prstGeom prst="ellipse">
              <a:avLst/>
            </a:prstGeom>
            <a:solidFill>
              <a:srgbClr val="70046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EE8D3B-B50C-4DD1-B9BE-785BDF73CE35}"/>
                </a:ext>
              </a:extLst>
            </p:cNvPr>
            <p:cNvSpPr txBox="1"/>
            <p:nvPr/>
          </p:nvSpPr>
          <p:spPr>
            <a:xfrm>
              <a:off x="3919027" y="2244256"/>
              <a:ext cx="11394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Fear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45D112-468C-49A5-A1A4-39D90E5B3DF4}"/>
              </a:ext>
            </a:extLst>
          </p:cNvPr>
          <p:cNvGrpSpPr/>
          <p:nvPr/>
        </p:nvGrpSpPr>
        <p:grpSpPr>
          <a:xfrm>
            <a:off x="7716128" y="3896503"/>
            <a:ext cx="2166425" cy="956604"/>
            <a:chOff x="7716128" y="3896503"/>
            <a:chExt cx="2166425" cy="95660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DB52A79-359A-44AF-BFD5-D98B1692B84C}"/>
                </a:ext>
              </a:extLst>
            </p:cNvPr>
            <p:cNvSpPr/>
            <p:nvPr/>
          </p:nvSpPr>
          <p:spPr>
            <a:xfrm>
              <a:off x="7716128" y="3896503"/>
              <a:ext cx="2166425" cy="956604"/>
            </a:xfrm>
            <a:prstGeom prst="ellipse">
              <a:avLst/>
            </a:prstGeom>
            <a:solidFill>
              <a:srgbClr val="EC0F4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23F45E-3552-4DD5-906F-86B46E2FE677}"/>
                </a:ext>
              </a:extLst>
            </p:cNvPr>
            <p:cNvSpPr txBox="1"/>
            <p:nvPr/>
          </p:nvSpPr>
          <p:spPr>
            <a:xfrm>
              <a:off x="8145192" y="4040018"/>
              <a:ext cx="1420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Afraid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91804C1-8F9C-4CA4-BF2A-37FFD086A495}"/>
              </a:ext>
            </a:extLst>
          </p:cNvPr>
          <p:cNvGrpSpPr/>
          <p:nvPr/>
        </p:nvGrpSpPr>
        <p:grpSpPr>
          <a:xfrm>
            <a:off x="6414865" y="5338688"/>
            <a:ext cx="2166425" cy="956604"/>
            <a:chOff x="6414865" y="5338688"/>
            <a:chExt cx="2166425" cy="95660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FE9A02F-D868-4BBA-A8C0-62B7BB69932F}"/>
                </a:ext>
              </a:extLst>
            </p:cNvPr>
            <p:cNvSpPr/>
            <p:nvPr/>
          </p:nvSpPr>
          <p:spPr>
            <a:xfrm>
              <a:off x="6414865" y="5338688"/>
              <a:ext cx="2166425" cy="956604"/>
            </a:xfrm>
            <a:prstGeom prst="ellipse">
              <a:avLst/>
            </a:prstGeom>
            <a:solidFill>
              <a:srgbClr val="EE6B3B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C132CF-182C-41B6-97B6-089E9BAAB9BC}"/>
                </a:ext>
              </a:extLst>
            </p:cNvPr>
            <p:cNvSpPr txBox="1"/>
            <p:nvPr/>
          </p:nvSpPr>
          <p:spPr>
            <a:xfrm>
              <a:off x="6907236" y="5489062"/>
              <a:ext cx="13364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Panic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342F5F-40DA-4ECF-8DEA-5CCDBACAB990}"/>
              </a:ext>
            </a:extLst>
          </p:cNvPr>
          <p:cNvGrpSpPr/>
          <p:nvPr/>
        </p:nvGrpSpPr>
        <p:grpSpPr>
          <a:xfrm>
            <a:off x="2225041" y="3800990"/>
            <a:ext cx="2166425" cy="956604"/>
            <a:chOff x="2225041" y="3800990"/>
            <a:chExt cx="2166425" cy="95660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1FA2DF0-BD78-440B-97FE-5FC5BE7E8D80}"/>
                </a:ext>
              </a:extLst>
            </p:cNvPr>
            <p:cNvSpPr/>
            <p:nvPr/>
          </p:nvSpPr>
          <p:spPr>
            <a:xfrm>
              <a:off x="2225041" y="3800990"/>
              <a:ext cx="2166425" cy="956604"/>
            </a:xfrm>
            <a:prstGeom prst="ellipse">
              <a:avLst/>
            </a:prstGeom>
            <a:solidFill>
              <a:srgbClr val="ABD96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53D711-04AE-41BB-BE63-888F75255A2C}"/>
                </a:ext>
              </a:extLst>
            </p:cNvPr>
            <p:cNvSpPr txBox="1"/>
            <p:nvPr/>
          </p:nvSpPr>
          <p:spPr>
            <a:xfrm>
              <a:off x="2737340" y="3995100"/>
              <a:ext cx="1463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Putout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FBFB454-F751-4EFD-A0D0-56D3F417BE85}"/>
              </a:ext>
            </a:extLst>
          </p:cNvPr>
          <p:cNvGrpSpPr/>
          <p:nvPr/>
        </p:nvGrpSpPr>
        <p:grpSpPr>
          <a:xfrm>
            <a:off x="3193009" y="5338688"/>
            <a:ext cx="2166425" cy="956604"/>
            <a:chOff x="3193009" y="5338688"/>
            <a:chExt cx="2166425" cy="9566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45205F2-8F9E-4B3C-9EB7-40DBE136877A}"/>
                </a:ext>
              </a:extLst>
            </p:cNvPr>
            <p:cNvSpPr/>
            <p:nvPr/>
          </p:nvSpPr>
          <p:spPr>
            <a:xfrm>
              <a:off x="3193009" y="5338688"/>
              <a:ext cx="2166425" cy="956604"/>
            </a:xfrm>
            <a:prstGeom prst="ellipse">
              <a:avLst/>
            </a:prstGeom>
            <a:solidFill>
              <a:srgbClr val="FBBF5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6804A0-9F42-48C1-B8DD-F8158A4ECFDF}"/>
                </a:ext>
              </a:extLst>
            </p:cNvPr>
            <p:cNvSpPr txBox="1"/>
            <p:nvPr/>
          </p:nvSpPr>
          <p:spPr>
            <a:xfrm>
              <a:off x="3622795" y="5544460"/>
              <a:ext cx="16341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Quitely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44A7CAB-719C-43E9-B2EB-AC68273526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161" y="160668"/>
            <a:ext cx="1638056" cy="182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99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448605-D603-4EDE-BA32-A2F9C9E84E1B}"/>
              </a:ext>
            </a:extLst>
          </p:cNvPr>
          <p:cNvSpPr/>
          <p:nvPr/>
        </p:nvSpPr>
        <p:spPr>
          <a:xfrm>
            <a:off x="2127027" y="362813"/>
            <a:ext cx="7571943" cy="707886"/>
          </a:xfrm>
          <a:prstGeom prst="rect">
            <a:avLst/>
          </a:prstGeom>
          <a:solidFill>
            <a:srgbClr val="08735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Student’s Silent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6AAE6C-9153-4431-B051-4FA46A1E1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374" y="1237957"/>
            <a:ext cx="7137250" cy="5192129"/>
          </a:xfrm>
          <a:prstGeom prst="rect">
            <a:avLst/>
          </a:prstGeom>
          <a:ln w="38100">
            <a:solidFill>
              <a:srgbClr val="087353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7BA151-1899-42B0-BA69-2C0967B529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161" y="160668"/>
            <a:ext cx="1638056" cy="182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29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7B891B-1E26-48BA-9432-9A8672B7401F}"/>
              </a:ext>
            </a:extLst>
          </p:cNvPr>
          <p:cNvSpPr/>
          <p:nvPr/>
        </p:nvSpPr>
        <p:spPr>
          <a:xfrm>
            <a:off x="2842863" y="232553"/>
            <a:ext cx="6280127" cy="5263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Student’s Chain Drilling.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55A99A-49C0-4D5C-80C6-88285B8CEF1B}"/>
              </a:ext>
            </a:extLst>
          </p:cNvPr>
          <p:cNvSpPr/>
          <p:nvPr/>
        </p:nvSpPr>
        <p:spPr>
          <a:xfrm>
            <a:off x="668885" y="930381"/>
            <a:ext cx="10628082" cy="428927"/>
          </a:xfrm>
          <a:prstGeom prst="rect">
            <a:avLst/>
          </a:prstGeom>
          <a:solidFill>
            <a:srgbClr val="250F0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long time ago, when Raju was in class 5, there was a fire in his school.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2F7B96-8908-4D82-93B2-B00453A7DF29}"/>
              </a:ext>
            </a:extLst>
          </p:cNvPr>
          <p:cNvSpPr/>
          <p:nvPr/>
        </p:nvSpPr>
        <p:spPr>
          <a:xfrm>
            <a:off x="4321604" y="1616680"/>
            <a:ext cx="7131014" cy="468570"/>
          </a:xfrm>
          <a:prstGeom prst="rect">
            <a:avLst/>
          </a:prstGeom>
          <a:solidFill>
            <a:srgbClr val="401004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Everyone was very afraid, but no one panicked.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D8CB5A-D600-498F-8D9A-E5E10E7738C6}"/>
              </a:ext>
            </a:extLst>
          </p:cNvPr>
          <p:cNvSpPr/>
          <p:nvPr/>
        </p:nvSpPr>
        <p:spPr>
          <a:xfrm>
            <a:off x="487651" y="2257335"/>
            <a:ext cx="10628082" cy="449796"/>
          </a:xfrm>
          <a:prstGeom prst="rect">
            <a:avLst/>
          </a:prstGeom>
          <a:solidFill>
            <a:srgbClr val="600807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teachers helped the students to leave the building quietly and safely 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A70C73-ADF7-42B6-BBE6-75EF287F94F7}"/>
              </a:ext>
            </a:extLst>
          </p:cNvPr>
          <p:cNvSpPr/>
          <p:nvPr/>
        </p:nvSpPr>
        <p:spPr>
          <a:xfrm>
            <a:off x="4384013" y="2868046"/>
            <a:ext cx="6833030" cy="435870"/>
          </a:xfrm>
          <a:prstGeom prst="rect">
            <a:avLst/>
          </a:prstGeom>
          <a:solidFill>
            <a:srgbClr val="7E1037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Soon the firefighters came and put out the fire.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2EC06-6F1A-4867-B49D-E3026E598E1A}"/>
              </a:ext>
            </a:extLst>
          </p:cNvPr>
          <p:cNvSpPr/>
          <p:nvPr/>
        </p:nvSpPr>
        <p:spPr>
          <a:xfrm>
            <a:off x="487651" y="3467669"/>
            <a:ext cx="7637450" cy="373017"/>
          </a:xfrm>
          <a:prstGeom prst="rect">
            <a:avLst/>
          </a:prstGeom>
          <a:solidFill>
            <a:srgbClr val="7D1576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Raju watched the firefighter from the school yeard.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D0766C-0A2B-4A08-BE97-650D8C1B50FF}"/>
              </a:ext>
            </a:extLst>
          </p:cNvPr>
          <p:cNvSpPr/>
          <p:nvPr/>
        </p:nvSpPr>
        <p:spPr>
          <a:xfrm>
            <a:off x="2491171" y="4109324"/>
            <a:ext cx="8961447" cy="451555"/>
          </a:xfrm>
          <a:prstGeom prst="rect">
            <a:avLst/>
          </a:prstGeom>
          <a:solidFill>
            <a:srgbClr val="79259E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thought about the fire and the firefighters for a long time.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81B81-92E9-429F-991C-674BABFFB429}"/>
              </a:ext>
            </a:extLst>
          </p:cNvPr>
          <p:cNvSpPr/>
          <p:nvPr/>
        </p:nvSpPr>
        <p:spPr>
          <a:xfrm>
            <a:off x="487651" y="4783836"/>
            <a:ext cx="8055299" cy="451555"/>
          </a:xfrm>
          <a:prstGeom prst="rect">
            <a:avLst/>
          </a:prstGeom>
          <a:solidFill>
            <a:srgbClr val="7D1576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college, Raju joined a volunteer fire department.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764B64-0EE6-4E32-B9D2-4C38389EAA60}"/>
              </a:ext>
            </a:extLst>
          </p:cNvPr>
          <p:cNvSpPr/>
          <p:nvPr/>
        </p:nvSpPr>
        <p:spPr>
          <a:xfrm>
            <a:off x="3984719" y="5393130"/>
            <a:ext cx="7131014" cy="438560"/>
          </a:xfrm>
          <a:prstGeom prst="rect">
            <a:avLst/>
          </a:prstGeom>
          <a:solidFill>
            <a:srgbClr val="7E1037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volunteer, he didn’t get mony for his work.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95641F-E7EF-47D7-A6B5-1A8C47042AC0}"/>
              </a:ext>
            </a:extLst>
          </p:cNvPr>
          <p:cNvSpPr/>
          <p:nvPr/>
        </p:nvSpPr>
        <p:spPr>
          <a:xfrm>
            <a:off x="1656893" y="5989429"/>
            <a:ext cx="4069353" cy="495819"/>
          </a:xfrm>
          <a:prstGeom prst="rect">
            <a:avLst/>
          </a:prstGeom>
          <a:solidFill>
            <a:srgbClr val="600807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Raju didn’t mind.</a:t>
            </a:r>
          </a:p>
        </p:txBody>
      </p:sp>
    </p:spTree>
    <p:extLst>
      <p:ext uri="{BB962C8B-B14F-4D97-AF65-F5344CB8AC3E}">
        <p14:creationId xmlns:p14="http://schemas.microsoft.com/office/powerpoint/2010/main" val="1046059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F117D5-F75A-46FD-81B2-02167B89BA36}"/>
              </a:ext>
            </a:extLst>
          </p:cNvPr>
          <p:cNvSpPr/>
          <p:nvPr/>
        </p:nvSpPr>
        <p:spPr>
          <a:xfrm>
            <a:off x="3026252" y="445729"/>
            <a:ext cx="4726905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84400D7E-3B2F-48F6-88D4-420A98781614}"/>
              </a:ext>
            </a:extLst>
          </p:cNvPr>
          <p:cNvSpPr/>
          <p:nvPr/>
        </p:nvSpPr>
        <p:spPr>
          <a:xfrm>
            <a:off x="512437" y="2036294"/>
            <a:ext cx="2466645" cy="914400"/>
          </a:xfrm>
          <a:prstGeom prst="roundRect">
            <a:avLst/>
          </a:prstGeom>
          <a:solidFill>
            <a:srgbClr val="FF30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Group-A</a:t>
            </a: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F9EA340C-09C0-4366-97C1-013A3E92423E}"/>
              </a:ext>
            </a:extLst>
          </p:cNvPr>
          <p:cNvSpPr/>
          <p:nvPr/>
        </p:nvSpPr>
        <p:spPr>
          <a:xfrm>
            <a:off x="512435" y="3298935"/>
            <a:ext cx="2466645" cy="914400"/>
          </a:xfrm>
          <a:prstGeom prst="roundRect">
            <a:avLst/>
          </a:prstGeom>
          <a:solidFill>
            <a:srgbClr val="FF508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Group-B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B4E4A1F2-E381-47F4-A65F-3E94CB44143C}"/>
              </a:ext>
            </a:extLst>
          </p:cNvPr>
          <p:cNvSpPr/>
          <p:nvPr/>
        </p:nvSpPr>
        <p:spPr>
          <a:xfrm>
            <a:off x="512435" y="4822515"/>
            <a:ext cx="2466645" cy="914400"/>
          </a:xfrm>
          <a:prstGeom prst="roundRect">
            <a:avLst/>
          </a:prstGeom>
          <a:solidFill>
            <a:srgbClr val="FD7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Group-C</a:t>
            </a:r>
          </a:p>
        </p:txBody>
      </p:sp>
      <p:sp>
        <p:nvSpPr>
          <p:cNvPr id="6" name="Right Arrow 11">
            <a:extLst>
              <a:ext uri="{FF2B5EF4-FFF2-40B4-BE49-F238E27FC236}">
                <a16:creationId xmlns:a16="http://schemas.microsoft.com/office/drawing/2014/main" id="{81F671F6-3A71-4854-8D5C-D64212FB0272}"/>
              </a:ext>
            </a:extLst>
          </p:cNvPr>
          <p:cNvSpPr/>
          <p:nvPr/>
        </p:nvSpPr>
        <p:spPr>
          <a:xfrm>
            <a:off x="3310331" y="2232556"/>
            <a:ext cx="715426" cy="521876"/>
          </a:xfrm>
          <a:prstGeom prst="rightArrow">
            <a:avLst/>
          </a:prstGeom>
          <a:solidFill>
            <a:srgbClr val="FF30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chemeClr val="bg1"/>
              </a:solidFill>
              <a:latin typeface="Segoe Print"/>
            </a:endParaRPr>
          </a:p>
        </p:txBody>
      </p:sp>
      <p:sp>
        <p:nvSpPr>
          <p:cNvPr id="7" name="Right Arrow 11">
            <a:extLst>
              <a:ext uri="{FF2B5EF4-FFF2-40B4-BE49-F238E27FC236}">
                <a16:creationId xmlns:a16="http://schemas.microsoft.com/office/drawing/2014/main" id="{BFE34368-F245-4146-88E2-8280CAE57F3E}"/>
              </a:ext>
            </a:extLst>
          </p:cNvPr>
          <p:cNvSpPr/>
          <p:nvPr/>
        </p:nvSpPr>
        <p:spPr>
          <a:xfrm>
            <a:off x="3310331" y="3495197"/>
            <a:ext cx="715426" cy="521876"/>
          </a:xfrm>
          <a:prstGeom prst="rightArrow">
            <a:avLst/>
          </a:prstGeom>
          <a:solidFill>
            <a:srgbClr val="FF508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chemeClr val="bg1"/>
              </a:solidFill>
              <a:latin typeface="Segoe Print"/>
            </a:endParaRPr>
          </a:p>
        </p:txBody>
      </p:sp>
      <p:sp>
        <p:nvSpPr>
          <p:cNvPr id="8" name="Right Arrow 11">
            <a:extLst>
              <a:ext uri="{FF2B5EF4-FFF2-40B4-BE49-F238E27FC236}">
                <a16:creationId xmlns:a16="http://schemas.microsoft.com/office/drawing/2014/main" id="{8A862B6C-1EDE-4CF0-BCFA-2A361E136396}"/>
              </a:ext>
            </a:extLst>
          </p:cNvPr>
          <p:cNvSpPr/>
          <p:nvPr/>
        </p:nvSpPr>
        <p:spPr>
          <a:xfrm>
            <a:off x="3310331" y="5018777"/>
            <a:ext cx="715426" cy="521876"/>
          </a:xfrm>
          <a:prstGeom prst="rightArrow">
            <a:avLst/>
          </a:prstGeom>
          <a:solidFill>
            <a:srgbClr val="FD7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chemeClr val="bg1"/>
              </a:solidFill>
              <a:latin typeface="Segoe Prin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EDB481-AA35-4F80-B000-7797C1F8F5F5}"/>
              </a:ext>
            </a:extLst>
          </p:cNvPr>
          <p:cNvSpPr txBox="1"/>
          <p:nvPr/>
        </p:nvSpPr>
        <p:spPr>
          <a:xfrm>
            <a:off x="4373100" y="2201106"/>
            <a:ext cx="4262511" cy="584775"/>
          </a:xfrm>
          <a:prstGeom prst="rect">
            <a:avLst/>
          </a:prstGeom>
          <a:solidFill>
            <a:srgbClr val="FF30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was firefighter?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E0060-E448-4706-BEBD-7E9519C41B95}"/>
              </a:ext>
            </a:extLst>
          </p:cNvPr>
          <p:cNvSpPr txBox="1"/>
          <p:nvPr/>
        </p:nvSpPr>
        <p:spPr>
          <a:xfrm>
            <a:off x="4357008" y="3475122"/>
            <a:ext cx="6792298" cy="584775"/>
          </a:xfrm>
          <a:prstGeom prst="rect">
            <a:avLst/>
          </a:prstGeom>
          <a:solidFill>
            <a:srgbClr val="FF508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were the students very afraid?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83ED38-2767-450A-A896-E304B37C65DE}"/>
              </a:ext>
            </a:extLst>
          </p:cNvPr>
          <p:cNvSpPr txBox="1"/>
          <p:nvPr/>
        </p:nvSpPr>
        <p:spPr>
          <a:xfrm>
            <a:off x="4357008" y="5017433"/>
            <a:ext cx="6792298" cy="584775"/>
          </a:xfrm>
          <a:prstGeom prst="rect">
            <a:avLst/>
          </a:prstGeom>
          <a:solidFill>
            <a:srgbClr val="FD7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Raju do after college?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527BB1-15DE-4E82-B935-1FF320B830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333" y1="29798" x2="13333" y2="29798"/>
                        <a14:foregroundMark x1="76863" y1="18182" x2="76863" y2="18182"/>
                        <a14:backgroundMark x1="45415" y1="7738" x2="50218" y2="36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898" y="0"/>
            <a:ext cx="2185099" cy="159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69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F9A214-28A4-4C9B-A9DE-76A4AB091CCC}"/>
              </a:ext>
            </a:extLst>
          </p:cNvPr>
          <p:cNvGrpSpPr/>
          <p:nvPr/>
        </p:nvGrpSpPr>
        <p:grpSpPr>
          <a:xfrm>
            <a:off x="381975" y="2060812"/>
            <a:ext cx="2907135" cy="4748716"/>
            <a:chOff x="554241" y="-81613"/>
            <a:chExt cx="3291840" cy="505776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964EC64-EBFD-43D4-9980-793D9C2AB9CE}"/>
                </a:ext>
              </a:extLst>
            </p:cNvPr>
            <p:cNvSpPr/>
            <p:nvPr/>
          </p:nvSpPr>
          <p:spPr>
            <a:xfrm>
              <a:off x="645680" y="-81613"/>
              <a:ext cx="3108960" cy="33903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Assistant teacher</a:t>
              </a:r>
              <a:endParaRPr lang="en-US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1D9342F-5E01-47CF-9E02-613DEE169E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980" t="10929" r="23649"/>
            <a:stretch/>
          </p:blipFill>
          <p:spPr>
            <a:xfrm>
              <a:off x="1344118" y="808556"/>
              <a:ext cx="1712085" cy="21945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Sun 13">
              <a:extLst>
                <a:ext uri="{FF2B5EF4-FFF2-40B4-BE49-F238E27FC236}">
                  <a16:creationId xmlns:a16="http://schemas.microsoft.com/office/drawing/2014/main" id="{3E30025D-D345-4795-ADC9-11A5E4C2BF31}"/>
                </a:ext>
              </a:extLst>
            </p:cNvPr>
            <p:cNvSpPr/>
            <p:nvPr/>
          </p:nvSpPr>
          <p:spPr>
            <a:xfrm>
              <a:off x="3304278" y="1526819"/>
              <a:ext cx="457200" cy="457200"/>
            </a:xfrm>
            <a:prstGeom prst="sun">
              <a:avLst>
                <a:gd name="adj" fmla="val 2807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n 14">
              <a:extLst>
                <a:ext uri="{FF2B5EF4-FFF2-40B4-BE49-F238E27FC236}">
                  <a16:creationId xmlns:a16="http://schemas.microsoft.com/office/drawing/2014/main" id="{0746A2AF-3184-4DC7-B10E-AD074393311A}"/>
                </a:ext>
              </a:extLst>
            </p:cNvPr>
            <p:cNvSpPr/>
            <p:nvPr/>
          </p:nvSpPr>
          <p:spPr>
            <a:xfrm>
              <a:off x="638844" y="1488133"/>
              <a:ext cx="457200" cy="457200"/>
            </a:xfrm>
            <a:prstGeom prst="su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0EC203D-82EF-4896-9A56-A24892E8B4EC}"/>
                </a:ext>
              </a:extLst>
            </p:cNvPr>
            <p:cNvSpPr/>
            <p:nvPr/>
          </p:nvSpPr>
          <p:spPr>
            <a:xfrm>
              <a:off x="554241" y="495592"/>
              <a:ext cx="3291840" cy="44805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400" b="1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Farjana Amin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0DD5126-C65F-4FC4-940F-2CBF94D29DD6}"/>
              </a:ext>
            </a:extLst>
          </p:cNvPr>
          <p:cNvSpPr txBox="1"/>
          <p:nvPr/>
        </p:nvSpPr>
        <p:spPr>
          <a:xfrm>
            <a:off x="3012509" y="653375"/>
            <a:ext cx="6363220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ln w="11430"/>
                <a:latin typeface="Elephant" panose="02020904090505020303" pitchFamily="18" charset="0"/>
                <a:cs typeface="Times New Roman" pitchFamily="18" charset="0"/>
              </a:rPr>
              <a:t>Teacher’s identity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65B6EA-66BA-4A15-9D62-6B41B9070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189" b="19810"/>
          <a:stretch/>
        </p:blipFill>
        <p:spPr>
          <a:xfrm>
            <a:off x="7683690" y="1704527"/>
            <a:ext cx="4508311" cy="515347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4610616-2496-4F5B-82F2-252F3DDCEF26}"/>
              </a:ext>
            </a:extLst>
          </p:cNvPr>
          <p:cNvSpPr/>
          <p:nvPr/>
        </p:nvSpPr>
        <p:spPr>
          <a:xfrm>
            <a:off x="3529425" y="2120949"/>
            <a:ext cx="5373467" cy="261610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400" b="1" dirty="0">
                <a:ln w="0"/>
                <a:solidFill>
                  <a:srgbClr val="05191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Farjana Amin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4400" b="1" dirty="0">
                <a:ln w="0"/>
                <a:solidFill>
                  <a:srgbClr val="0D43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Assistant teacher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3600" b="1" dirty="0">
                <a:ln w="0"/>
                <a:solidFill>
                  <a:srgbClr val="1569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Dhadash Govt. Pri. School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4000" b="1" dirty="0">
                <a:ln w="0"/>
                <a:solidFill>
                  <a:srgbClr val="21A37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Puthia, Rajshahi.</a:t>
            </a:r>
          </a:p>
        </p:txBody>
      </p:sp>
    </p:spTree>
    <p:extLst>
      <p:ext uri="{BB962C8B-B14F-4D97-AF65-F5344CB8AC3E}">
        <p14:creationId xmlns:p14="http://schemas.microsoft.com/office/powerpoint/2010/main" val="1071711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1C9C00-6A0A-4DEA-98CB-DFD6B5724B87}"/>
              </a:ext>
            </a:extLst>
          </p:cNvPr>
          <p:cNvSpPr/>
          <p:nvPr/>
        </p:nvSpPr>
        <p:spPr>
          <a:xfrm>
            <a:off x="4006433" y="364588"/>
            <a:ext cx="3213791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DC2F6A-B073-4807-8A60-41DF7FEA08BE}"/>
              </a:ext>
            </a:extLst>
          </p:cNvPr>
          <p:cNvSpPr txBox="1"/>
          <p:nvPr/>
        </p:nvSpPr>
        <p:spPr>
          <a:xfrm>
            <a:off x="337624" y="1178656"/>
            <a:ext cx="1055141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True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correct statement and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False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for incorrect statement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050C0E-DB09-42F0-8824-BF87E459574E}"/>
              </a:ext>
            </a:extLst>
          </p:cNvPr>
          <p:cNvSpPr txBox="1"/>
          <p:nvPr/>
        </p:nvSpPr>
        <p:spPr>
          <a:xfrm>
            <a:off x="979638" y="1684732"/>
            <a:ext cx="8342141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click on the sentences to know the right answer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9738D2-DAC0-4408-A3AD-421D18367D8C}"/>
              </a:ext>
            </a:extLst>
          </p:cNvPr>
          <p:cNvSpPr txBox="1"/>
          <p:nvPr/>
        </p:nvSpPr>
        <p:spPr>
          <a:xfrm>
            <a:off x="844061" y="2361016"/>
            <a:ext cx="8281337" cy="523220"/>
          </a:xfrm>
          <a:prstGeom prst="rect">
            <a:avLst/>
          </a:prstGeom>
          <a:solidFill>
            <a:srgbClr val="26489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Everyone was panicked.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487ABB-CF57-4C29-8F44-345126A6490B}"/>
              </a:ext>
            </a:extLst>
          </p:cNvPr>
          <p:cNvSpPr txBox="1"/>
          <p:nvPr/>
        </p:nvSpPr>
        <p:spPr>
          <a:xfrm>
            <a:off x="844061" y="3095891"/>
            <a:ext cx="8281337" cy="523220"/>
          </a:xfrm>
          <a:prstGeom prst="rect">
            <a:avLst/>
          </a:prstGeom>
          <a:solidFill>
            <a:srgbClr val="3884C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The students left the building quitely.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943247-13EC-4F1A-B3B1-63F3611E0CEA}"/>
              </a:ext>
            </a:extLst>
          </p:cNvPr>
          <p:cNvGrpSpPr/>
          <p:nvPr/>
        </p:nvGrpSpPr>
        <p:grpSpPr>
          <a:xfrm>
            <a:off x="9529262" y="3095891"/>
            <a:ext cx="1547446" cy="707886"/>
            <a:chOff x="9566674" y="2946289"/>
            <a:chExt cx="1547446" cy="707886"/>
          </a:xfrm>
          <a:solidFill>
            <a:srgbClr val="002060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97DA82-2791-46F1-A092-01C4BE30831A}"/>
                </a:ext>
              </a:extLst>
            </p:cNvPr>
            <p:cNvSpPr/>
            <p:nvPr/>
          </p:nvSpPr>
          <p:spPr>
            <a:xfrm>
              <a:off x="9566674" y="2946289"/>
              <a:ext cx="1547446" cy="70788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85D2E7-3A99-424B-B55F-88EA56EE179F}"/>
                </a:ext>
              </a:extLst>
            </p:cNvPr>
            <p:cNvSpPr txBox="1"/>
            <p:nvPr/>
          </p:nvSpPr>
          <p:spPr>
            <a:xfrm>
              <a:off x="9732012" y="2946289"/>
              <a:ext cx="132236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solidFill>
                    <a:srgbClr val="66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6FCADAE-4526-4287-ACDE-D1EFF8E99184}"/>
              </a:ext>
            </a:extLst>
          </p:cNvPr>
          <p:cNvSpPr txBox="1"/>
          <p:nvPr/>
        </p:nvSpPr>
        <p:spPr>
          <a:xfrm>
            <a:off x="810826" y="3742932"/>
            <a:ext cx="8342141" cy="461665"/>
          </a:xfrm>
          <a:prstGeom prst="rect">
            <a:avLst/>
          </a:prstGeom>
          <a:solidFill>
            <a:srgbClr val="07D3CA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Raju joined a volunteer in fire department after school.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AA6DA7-5744-4C6C-B56F-34044619CC98}"/>
              </a:ext>
            </a:extLst>
          </p:cNvPr>
          <p:cNvGrpSpPr/>
          <p:nvPr/>
        </p:nvGrpSpPr>
        <p:grpSpPr>
          <a:xfrm>
            <a:off x="9529262" y="2376526"/>
            <a:ext cx="1547445" cy="707886"/>
            <a:chOff x="9520998" y="4135525"/>
            <a:chExt cx="1547445" cy="707886"/>
          </a:xfrm>
          <a:solidFill>
            <a:srgbClr val="002060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E2660B-CA71-4D51-B41A-8C61E28D8491}"/>
                </a:ext>
              </a:extLst>
            </p:cNvPr>
            <p:cNvSpPr/>
            <p:nvPr/>
          </p:nvSpPr>
          <p:spPr>
            <a:xfrm>
              <a:off x="9520998" y="4135525"/>
              <a:ext cx="1547445" cy="70788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B05796-E9A4-49AE-B8FF-75970CC3B5D0}"/>
                </a:ext>
              </a:extLst>
            </p:cNvPr>
            <p:cNvSpPr txBox="1"/>
            <p:nvPr/>
          </p:nvSpPr>
          <p:spPr>
            <a:xfrm>
              <a:off x="9672911" y="4135525"/>
              <a:ext cx="132236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solidFill>
                    <a:srgbClr val="66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False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BF2095D-6D85-4201-B6B0-6F68C6278B6E}"/>
              </a:ext>
            </a:extLst>
          </p:cNvPr>
          <p:cNvSpPr txBox="1"/>
          <p:nvPr/>
        </p:nvSpPr>
        <p:spPr>
          <a:xfrm>
            <a:off x="783257" y="4403413"/>
            <a:ext cx="8342141" cy="523220"/>
          </a:xfrm>
          <a:prstGeom prst="rect">
            <a:avLst/>
          </a:prstGeom>
          <a:solidFill>
            <a:srgbClr val="61D0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d)The students were afraid to see the firefighters.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32FFAB-0662-4C0A-B5B0-B94811B5A002}"/>
              </a:ext>
            </a:extLst>
          </p:cNvPr>
          <p:cNvGrpSpPr/>
          <p:nvPr/>
        </p:nvGrpSpPr>
        <p:grpSpPr>
          <a:xfrm>
            <a:off x="9529265" y="4557579"/>
            <a:ext cx="1547445" cy="707886"/>
            <a:chOff x="9520998" y="4135525"/>
            <a:chExt cx="1547445" cy="707886"/>
          </a:xfrm>
          <a:solidFill>
            <a:srgbClr val="00206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BB64392-0839-46E8-8114-D4E058EBC0AA}"/>
                </a:ext>
              </a:extLst>
            </p:cNvPr>
            <p:cNvSpPr/>
            <p:nvPr/>
          </p:nvSpPr>
          <p:spPr>
            <a:xfrm>
              <a:off x="9520998" y="4135525"/>
              <a:ext cx="1547445" cy="70788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EAE897-5B6A-4726-9028-02690A6FBA28}"/>
                </a:ext>
              </a:extLst>
            </p:cNvPr>
            <p:cNvSpPr txBox="1"/>
            <p:nvPr/>
          </p:nvSpPr>
          <p:spPr>
            <a:xfrm>
              <a:off x="9672911" y="4135525"/>
              <a:ext cx="132236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solidFill>
                    <a:srgbClr val="66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False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E062CAD-5622-4BB0-8A5C-3031C957E2B0}"/>
              </a:ext>
            </a:extLst>
          </p:cNvPr>
          <p:cNvSpPr txBox="1"/>
          <p:nvPr/>
        </p:nvSpPr>
        <p:spPr>
          <a:xfrm>
            <a:off x="783257" y="5157005"/>
            <a:ext cx="8336591" cy="523220"/>
          </a:xfrm>
          <a:prstGeom prst="rect">
            <a:avLst/>
          </a:prstGeom>
          <a:solidFill>
            <a:srgbClr val="92DEB8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Raju watched the firefighters from house.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90ABB6-8119-40BF-84C5-2A704D727753}"/>
              </a:ext>
            </a:extLst>
          </p:cNvPr>
          <p:cNvGrpSpPr/>
          <p:nvPr/>
        </p:nvGrpSpPr>
        <p:grpSpPr>
          <a:xfrm>
            <a:off x="9529263" y="5296074"/>
            <a:ext cx="1547445" cy="707886"/>
            <a:chOff x="9520998" y="4135525"/>
            <a:chExt cx="1547445" cy="707886"/>
          </a:xfrm>
          <a:solidFill>
            <a:srgbClr val="002060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A0B0F2-6C44-4C8B-B9A1-BCA6900EAE20}"/>
                </a:ext>
              </a:extLst>
            </p:cNvPr>
            <p:cNvSpPr/>
            <p:nvPr/>
          </p:nvSpPr>
          <p:spPr>
            <a:xfrm>
              <a:off x="9520998" y="4135525"/>
              <a:ext cx="1547445" cy="70788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0EB4D5-7831-45B2-A126-C8978915BD04}"/>
                </a:ext>
              </a:extLst>
            </p:cNvPr>
            <p:cNvSpPr txBox="1"/>
            <p:nvPr/>
          </p:nvSpPr>
          <p:spPr>
            <a:xfrm>
              <a:off x="9672911" y="4135525"/>
              <a:ext cx="132236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solidFill>
                    <a:srgbClr val="66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False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B1E45CF-CEA3-4BA7-B27E-AB726448FD71}"/>
              </a:ext>
            </a:extLst>
          </p:cNvPr>
          <p:cNvGrpSpPr/>
          <p:nvPr/>
        </p:nvGrpSpPr>
        <p:grpSpPr>
          <a:xfrm>
            <a:off x="9529262" y="3826735"/>
            <a:ext cx="1547446" cy="707886"/>
            <a:chOff x="9566674" y="2946289"/>
            <a:chExt cx="1547446" cy="707886"/>
          </a:xfrm>
          <a:solidFill>
            <a:srgbClr val="00206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7EB51E5-E5B0-468B-BDF6-2EFBCFE9E391}"/>
                </a:ext>
              </a:extLst>
            </p:cNvPr>
            <p:cNvSpPr/>
            <p:nvPr/>
          </p:nvSpPr>
          <p:spPr>
            <a:xfrm>
              <a:off x="9566674" y="2946289"/>
              <a:ext cx="1547446" cy="70788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24691BC-A06E-4071-A0A1-7844826D73A5}"/>
                </a:ext>
              </a:extLst>
            </p:cNvPr>
            <p:cNvSpPr txBox="1"/>
            <p:nvPr/>
          </p:nvSpPr>
          <p:spPr>
            <a:xfrm>
              <a:off x="9732012" y="2946289"/>
              <a:ext cx="132236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solidFill>
                    <a:srgbClr val="66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3179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3" grpId="0" animBg="1"/>
      <p:bldP spid="17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60F2F1-778D-44EF-82C8-519C3109B86A}"/>
              </a:ext>
            </a:extLst>
          </p:cNvPr>
          <p:cNvSpPr txBox="1"/>
          <p:nvPr/>
        </p:nvSpPr>
        <p:spPr>
          <a:xfrm>
            <a:off x="1188066" y="224856"/>
            <a:ext cx="10512690" cy="1077218"/>
          </a:xfrm>
          <a:prstGeom prst="rect">
            <a:avLst/>
          </a:prstGeom>
          <a:noFill/>
          <a:ln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Match the words of column A with the similar meaning of Column B. Two extra meaning are given in column B.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FD1A35-FC59-4062-9E95-FC118ECA71AE}"/>
              </a:ext>
            </a:extLst>
          </p:cNvPr>
          <p:cNvGrpSpPr/>
          <p:nvPr/>
        </p:nvGrpSpPr>
        <p:grpSpPr>
          <a:xfrm>
            <a:off x="454014" y="1933098"/>
            <a:ext cx="11092723" cy="4346792"/>
            <a:chOff x="359763" y="2083633"/>
            <a:chExt cx="11092723" cy="460947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9F3328D-236D-4E7F-A459-744130D038B9}"/>
                </a:ext>
              </a:extLst>
            </p:cNvPr>
            <p:cNvCxnSpPr>
              <a:cxnSpLocks/>
            </p:cNvCxnSpPr>
            <p:nvPr/>
          </p:nvCxnSpPr>
          <p:spPr>
            <a:xfrm>
              <a:off x="359763" y="2113613"/>
              <a:ext cx="11077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FAC84E7-4993-4354-B1A5-3E041F24A9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763" y="2083633"/>
              <a:ext cx="29981" cy="45731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5EBE272-8679-4B09-9564-E8881F069467}"/>
                </a:ext>
              </a:extLst>
            </p:cNvPr>
            <p:cNvCxnSpPr>
              <a:cxnSpLocks/>
            </p:cNvCxnSpPr>
            <p:nvPr/>
          </p:nvCxnSpPr>
          <p:spPr>
            <a:xfrm>
              <a:off x="11422504" y="2113613"/>
              <a:ext cx="29982" cy="457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177241B-0090-48A5-A2D2-BE85363EF739}"/>
                </a:ext>
              </a:extLst>
            </p:cNvPr>
            <p:cNvCxnSpPr>
              <a:cxnSpLocks/>
            </p:cNvCxnSpPr>
            <p:nvPr/>
          </p:nvCxnSpPr>
          <p:spPr>
            <a:xfrm>
              <a:off x="3605596" y="2083633"/>
              <a:ext cx="0" cy="45731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E418F74-932C-48E8-9D72-F7B883396BD5}"/>
                </a:ext>
              </a:extLst>
            </p:cNvPr>
            <p:cNvCxnSpPr>
              <a:cxnSpLocks/>
            </p:cNvCxnSpPr>
            <p:nvPr/>
          </p:nvCxnSpPr>
          <p:spPr>
            <a:xfrm>
              <a:off x="389744" y="2702586"/>
              <a:ext cx="1106274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4DAD9DB-9E72-480E-8083-787CA5F5CC82}"/>
                </a:ext>
              </a:extLst>
            </p:cNvPr>
            <p:cNvCxnSpPr>
              <a:cxnSpLocks/>
            </p:cNvCxnSpPr>
            <p:nvPr/>
          </p:nvCxnSpPr>
          <p:spPr>
            <a:xfrm>
              <a:off x="359763" y="6656799"/>
              <a:ext cx="110927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ABC0F51-75B6-42A4-BA69-E17FEEF72820}"/>
              </a:ext>
            </a:extLst>
          </p:cNvPr>
          <p:cNvSpPr txBox="1"/>
          <p:nvPr/>
        </p:nvSpPr>
        <p:spPr>
          <a:xfrm>
            <a:off x="1196214" y="1909254"/>
            <a:ext cx="2019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15BD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 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A4E79B-4F58-4E2B-8EC5-08600BB9029C}"/>
              </a:ext>
            </a:extLst>
          </p:cNvPr>
          <p:cNvSpPr txBox="1"/>
          <p:nvPr/>
        </p:nvSpPr>
        <p:spPr>
          <a:xfrm>
            <a:off x="6126084" y="1908707"/>
            <a:ext cx="2124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15BD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 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CF70C7-7AF9-43ED-8178-20BCB486692E}"/>
              </a:ext>
            </a:extLst>
          </p:cNvPr>
          <p:cNvSpPr txBox="1"/>
          <p:nvPr/>
        </p:nvSpPr>
        <p:spPr>
          <a:xfrm>
            <a:off x="700372" y="2604312"/>
            <a:ext cx="2799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Firefighter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D3FC0B-F558-4EF4-B6EC-026979D8AA33}"/>
              </a:ext>
            </a:extLst>
          </p:cNvPr>
          <p:cNvSpPr txBox="1"/>
          <p:nvPr/>
        </p:nvSpPr>
        <p:spPr>
          <a:xfrm>
            <a:off x="714126" y="3205442"/>
            <a:ext cx="2799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Volunteer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5FB86-09A9-4540-B57C-2599F3029EB7}"/>
              </a:ext>
            </a:extLst>
          </p:cNvPr>
          <p:cNvSpPr txBox="1"/>
          <p:nvPr/>
        </p:nvSpPr>
        <p:spPr>
          <a:xfrm>
            <a:off x="677317" y="3717311"/>
            <a:ext cx="2799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 Panic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9873EC-0EDB-42D0-8A6A-AE586040C1CF}"/>
              </a:ext>
            </a:extLst>
          </p:cNvPr>
          <p:cNvSpPr txBox="1"/>
          <p:nvPr/>
        </p:nvSpPr>
        <p:spPr>
          <a:xfrm>
            <a:off x="692514" y="4917843"/>
            <a:ext cx="2799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 Soon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594AE3-570A-437C-922B-ADA7B4CA91F5}"/>
              </a:ext>
            </a:extLst>
          </p:cNvPr>
          <p:cNvSpPr txBox="1"/>
          <p:nvPr/>
        </p:nvSpPr>
        <p:spPr>
          <a:xfrm>
            <a:off x="692307" y="4310786"/>
            <a:ext cx="2799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 Quietly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DC55CA-6A86-4743-A6C3-BB4F6E28465C}"/>
              </a:ext>
            </a:extLst>
          </p:cNvPr>
          <p:cNvSpPr txBox="1"/>
          <p:nvPr/>
        </p:nvSpPr>
        <p:spPr>
          <a:xfrm>
            <a:off x="3886413" y="2625804"/>
            <a:ext cx="442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  in or within a short time.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B7F8C2-593A-489A-B0A1-A2B72010EFC6}"/>
              </a:ext>
            </a:extLst>
          </p:cNvPr>
          <p:cNvSpPr txBox="1"/>
          <p:nvPr/>
        </p:nvSpPr>
        <p:spPr>
          <a:xfrm>
            <a:off x="3769768" y="5403491"/>
            <a:ext cx="3508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vii)  a sudden anxiety.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3A9260-E071-47DA-8D0B-459AE0C8AC15}"/>
              </a:ext>
            </a:extLst>
          </p:cNvPr>
          <p:cNvSpPr txBox="1"/>
          <p:nvPr/>
        </p:nvSpPr>
        <p:spPr>
          <a:xfrm>
            <a:off x="3798360" y="3572100"/>
            <a:ext cx="7027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iii)  a person who does some acts without fee.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335AA-939B-459F-A384-8A30CF5C10AD}"/>
              </a:ext>
            </a:extLst>
          </p:cNvPr>
          <p:cNvSpPr txBox="1"/>
          <p:nvPr/>
        </p:nvSpPr>
        <p:spPr>
          <a:xfrm>
            <a:off x="3842766" y="4038339"/>
            <a:ext cx="493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iv)  a person who puts out fire 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2C7C59-7745-4089-BC21-DDB0984924D5}"/>
              </a:ext>
            </a:extLst>
          </p:cNvPr>
          <p:cNvSpPr txBox="1"/>
          <p:nvPr/>
        </p:nvSpPr>
        <p:spPr>
          <a:xfrm>
            <a:off x="3798360" y="4921115"/>
            <a:ext cx="4887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vi)  without making any noise 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C7AD58-C3FE-49F7-8290-C75F9698684D}"/>
              </a:ext>
            </a:extLst>
          </p:cNvPr>
          <p:cNvSpPr txBox="1"/>
          <p:nvPr/>
        </p:nvSpPr>
        <p:spPr>
          <a:xfrm>
            <a:off x="3867356" y="3040977"/>
            <a:ext cx="532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  go or come to see something 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1089B3-E7DE-41E5-AF42-23AADE9D7400}"/>
              </a:ext>
            </a:extLst>
          </p:cNvPr>
          <p:cNvSpPr txBox="1"/>
          <p:nvPr/>
        </p:nvSpPr>
        <p:spPr>
          <a:xfrm>
            <a:off x="3798360" y="4466836"/>
            <a:ext cx="5565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v)  a member of this organigation 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793DF34-FC6F-4C13-8994-23717631A106}"/>
              </a:ext>
            </a:extLst>
          </p:cNvPr>
          <p:cNvCxnSpPr>
            <a:cxnSpLocks/>
          </p:cNvCxnSpPr>
          <p:nvPr/>
        </p:nvCxnSpPr>
        <p:spPr>
          <a:xfrm>
            <a:off x="3171586" y="2949787"/>
            <a:ext cx="695770" cy="12250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62CB29B-8DC0-40AA-B1D6-AFA6B0735321}"/>
              </a:ext>
            </a:extLst>
          </p:cNvPr>
          <p:cNvCxnSpPr>
            <a:cxnSpLocks/>
          </p:cNvCxnSpPr>
          <p:nvPr/>
        </p:nvCxnSpPr>
        <p:spPr>
          <a:xfrm>
            <a:off x="3032260" y="3607280"/>
            <a:ext cx="841691" cy="1873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958D0E1-85D2-4FE6-BE4A-5E36F8C3557B}"/>
              </a:ext>
            </a:extLst>
          </p:cNvPr>
          <p:cNvCxnSpPr>
            <a:cxnSpLocks/>
          </p:cNvCxnSpPr>
          <p:nvPr/>
        </p:nvCxnSpPr>
        <p:spPr>
          <a:xfrm>
            <a:off x="2266852" y="4039543"/>
            <a:ext cx="1563685" cy="15559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1C9A62C-D0E0-4899-8F4B-096803994B7D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2603540" y="4698010"/>
            <a:ext cx="1194820" cy="4847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41E8660-AA10-44FB-B82B-6558C4116B74}"/>
              </a:ext>
            </a:extLst>
          </p:cNvPr>
          <p:cNvCxnSpPr>
            <a:cxnSpLocks/>
          </p:cNvCxnSpPr>
          <p:nvPr/>
        </p:nvCxnSpPr>
        <p:spPr>
          <a:xfrm flipV="1">
            <a:off x="2206083" y="2926457"/>
            <a:ext cx="1732320" cy="23258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838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847454-5683-4517-83F4-E6F1C92ED8C4}"/>
              </a:ext>
            </a:extLst>
          </p:cNvPr>
          <p:cNvSpPr/>
          <p:nvPr/>
        </p:nvSpPr>
        <p:spPr>
          <a:xfrm>
            <a:off x="3773490" y="433651"/>
            <a:ext cx="3076139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1A6F4D-72CA-4FAE-AA1D-FA191DDB225A}"/>
              </a:ext>
            </a:extLst>
          </p:cNvPr>
          <p:cNvSpPr txBox="1"/>
          <p:nvPr/>
        </p:nvSpPr>
        <p:spPr>
          <a:xfrm>
            <a:off x="950324" y="4599731"/>
            <a:ext cx="7990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660033"/>
              </a:buClr>
              <a:buFont typeface="Wingdings" panose="05000000000000000000" pitchFamily="2" charset="2"/>
              <a:buChar char="q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What did Raju think for a long time 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A294BE-7BA3-47CF-96C1-C2C0BBEFB9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161" y="160668"/>
            <a:ext cx="1638056" cy="18200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1385C3-B43E-4FF9-B912-7518DA87729E}"/>
              </a:ext>
            </a:extLst>
          </p:cNvPr>
          <p:cNvSpPr txBox="1"/>
          <p:nvPr/>
        </p:nvSpPr>
        <p:spPr>
          <a:xfrm>
            <a:off x="950324" y="1673494"/>
            <a:ext cx="8722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660033"/>
              </a:buClr>
              <a:buFont typeface="Wingdings" panose="05000000000000000000" pitchFamily="2" charset="2"/>
              <a:buChar char="q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What happened when Raju was in class 5 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1C981-AF4A-402F-821B-3C193D02A401}"/>
              </a:ext>
            </a:extLst>
          </p:cNvPr>
          <p:cNvSpPr txBox="1"/>
          <p:nvPr/>
        </p:nvSpPr>
        <p:spPr>
          <a:xfrm>
            <a:off x="950323" y="2374727"/>
            <a:ext cx="8538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660033"/>
              </a:buClr>
              <a:buFont typeface="Wingdings" panose="05000000000000000000" pitchFamily="2" charset="2"/>
              <a:buChar char="q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How did the teachers help the students 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9A84DD-4473-4D4E-BD01-DB7310B031BA}"/>
              </a:ext>
            </a:extLst>
          </p:cNvPr>
          <p:cNvSpPr txBox="1"/>
          <p:nvPr/>
        </p:nvSpPr>
        <p:spPr>
          <a:xfrm>
            <a:off x="950323" y="3075961"/>
            <a:ext cx="9039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660033"/>
              </a:buClr>
              <a:buFont typeface="Wingdings" panose="05000000000000000000" pitchFamily="2" charset="2"/>
              <a:buChar char="q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From where did Raju watch the firefighters 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6068B1-86B2-41BD-9A5D-C2E7D9F9A07F}"/>
              </a:ext>
            </a:extLst>
          </p:cNvPr>
          <p:cNvSpPr txBox="1"/>
          <p:nvPr/>
        </p:nvSpPr>
        <p:spPr>
          <a:xfrm>
            <a:off x="950323" y="3837846"/>
            <a:ext cx="7990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660033"/>
              </a:buClr>
              <a:buFont typeface="Wingdings" panose="05000000000000000000" pitchFamily="2" charset="2"/>
              <a:buChar char="q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Who put out the fire in Raju’s school ? </a:t>
            </a:r>
          </a:p>
        </p:txBody>
      </p:sp>
    </p:spTree>
    <p:extLst>
      <p:ext uri="{BB962C8B-B14F-4D97-AF65-F5344CB8AC3E}">
        <p14:creationId xmlns:p14="http://schemas.microsoft.com/office/powerpoint/2010/main" val="4251769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ACC0BD-7282-4567-8A42-E12E834F2879}"/>
              </a:ext>
            </a:extLst>
          </p:cNvPr>
          <p:cNvSpPr/>
          <p:nvPr/>
        </p:nvSpPr>
        <p:spPr>
          <a:xfrm>
            <a:off x="3068166" y="165889"/>
            <a:ext cx="5807089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A846F-2C72-4CBA-8809-4C06F0667B18}"/>
              </a:ext>
            </a:extLst>
          </p:cNvPr>
          <p:cNvSpPr txBox="1"/>
          <p:nvPr/>
        </p:nvSpPr>
        <p:spPr>
          <a:xfrm>
            <a:off x="1322363" y="2196083"/>
            <a:ext cx="1722497" cy="923330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Yard</a:t>
            </a:r>
          </a:p>
        </p:txBody>
      </p:sp>
      <p:sp>
        <p:nvSpPr>
          <p:cNvPr id="4" name="Right Arrow 11">
            <a:extLst>
              <a:ext uri="{FF2B5EF4-FFF2-40B4-BE49-F238E27FC236}">
                <a16:creationId xmlns:a16="http://schemas.microsoft.com/office/drawing/2014/main" id="{23947297-1EF0-4A5B-8E85-68F2F2AA3C49}"/>
              </a:ext>
            </a:extLst>
          </p:cNvPr>
          <p:cNvSpPr/>
          <p:nvPr/>
        </p:nvSpPr>
        <p:spPr>
          <a:xfrm>
            <a:off x="3319092" y="2396810"/>
            <a:ext cx="715426" cy="521876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5" name="Right Arrow 11">
            <a:extLst>
              <a:ext uri="{FF2B5EF4-FFF2-40B4-BE49-F238E27FC236}">
                <a16:creationId xmlns:a16="http://schemas.microsoft.com/office/drawing/2014/main" id="{3462869B-E444-44F4-B8E5-C4899975A110}"/>
              </a:ext>
            </a:extLst>
          </p:cNvPr>
          <p:cNvSpPr/>
          <p:nvPr/>
        </p:nvSpPr>
        <p:spPr>
          <a:xfrm>
            <a:off x="9210212" y="2603768"/>
            <a:ext cx="715426" cy="521876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0F4EF9-1C96-4CF1-9F7D-185ABD5D3FE7}"/>
              </a:ext>
            </a:extLst>
          </p:cNvPr>
          <p:cNvSpPr txBox="1"/>
          <p:nvPr/>
        </p:nvSpPr>
        <p:spPr>
          <a:xfrm>
            <a:off x="10115163" y="2603768"/>
            <a:ext cx="1757969" cy="830997"/>
          </a:xfrm>
          <a:prstGeom prst="rect">
            <a:avLst/>
          </a:prstGeom>
          <a:noFill/>
          <a:ln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আঙ্গিনা</a:t>
            </a:r>
            <a:r>
              <a:rPr lang="bn-IN" sz="4800" b="1" dirty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8000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11">
            <a:extLst>
              <a:ext uri="{FF2B5EF4-FFF2-40B4-BE49-F238E27FC236}">
                <a16:creationId xmlns:a16="http://schemas.microsoft.com/office/drawing/2014/main" id="{EE21CB1F-A6E5-473C-A3BC-72C135DC62B0}"/>
              </a:ext>
            </a:extLst>
          </p:cNvPr>
          <p:cNvSpPr/>
          <p:nvPr/>
        </p:nvSpPr>
        <p:spPr>
          <a:xfrm rot="5400000">
            <a:off x="6264651" y="4500087"/>
            <a:ext cx="715426" cy="521876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39949-F95E-405E-A3AA-4D51DF8A25F6}"/>
              </a:ext>
            </a:extLst>
          </p:cNvPr>
          <p:cNvSpPr txBox="1"/>
          <p:nvPr/>
        </p:nvSpPr>
        <p:spPr>
          <a:xfrm>
            <a:off x="3223946" y="5222414"/>
            <a:ext cx="6796837" cy="769441"/>
          </a:xfrm>
          <a:prstGeom prst="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400" b="1" dirty="0">
                <a:ln w="11430"/>
                <a:gradFill>
                  <a:gsLst>
                    <a:gs pos="0">
                      <a:srgbClr val="EA157A">
                        <a:tint val="70000"/>
                        <a:satMod val="245000"/>
                      </a:srgbClr>
                    </a:gs>
                    <a:gs pos="75000">
                      <a:srgbClr val="EA157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A157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We play in the school yard</a:t>
            </a:r>
            <a:r>
              <a:rPr lang="en-US" altLang="en-US" sz="4400" b="1" dirty="0">
                <a:ln w="11430"/>
                <a:gradFill>
                  <a:gsLst>
                    <a:gs pos="0">
                      <a:srgbClr val="EA157A">
                        <a:tint val="70000"/>
                        <a:satMod val="245000"/>
                      </a:srgbClr>
                    </a:gs>
                    <a:gs pos="75000">
                      <a:srgbClr val="EA157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A157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n w="11430"/>
                <a:gradFill>
                  <a:gsLst>
                    <a:gs pos="0">
                      <a:srgbClr val="EA157A">
                        <a:tint val="70000"/>
                        <a:satMod val="245000"/>
                      </a:srgbClr>
                    </a:gs>
                    <a:gs pos="75000">
                      <a:srgbClr val="EA157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A157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400" b="1" dirty="0">
                <a:ln w="11430"/>
                <a:gradFill>
                  <a:gsLst>
                    <a:gs pos="0">
                      <a:srgbClr val="EA157A">
                        <a:tint val="70000"/>
                        <a:satMod val="245000"/>
                      </a:srgbClr>
                    </a:gs>
                    <a:gs pos="75000">
                      <a:srgbClr val="EA157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A157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  </a:t>
            </a:r>
            <a:endParaRPr lang="en-US" sz="4400" b="1" dirty="0">
              <a:ln w="11430"/>
              <a:gradFill>
                <a:gsLst>
                  <a:gs pos="0">
                    <a:srgbClr val="EA157A">
                      <a:tint val="70000"/>
                      <a:satMod val="245000"/>
                    </a:srgbClr>
                  </a:gs>
                  <a:gs pos="75000">
                    <a:srgbClr val="EA157A">
                      <a:tint val="90000"/>
                      <a:shade val="60000"/>
                      <a:satMod val="240000"/>
                    </a:srgbClr>
                  </a:gs>
                  <a:gs pos="100000">
                    <a:srgbClr val="EA157A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EC7D3E-9B03-4E25-8769-632F6C4644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161" y="160668"/>
            <a:ext cx="1638056" cy="18200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A88B33-AA19-4558-AE54-45CE66694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899" y="1378634"/>
            <a:ext cx="4796644" cy="29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13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674B5E-A600-4692-BDDA-883828180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22" l="0" r="100000">
                        <a14:foregroundMark x1="18667" y1="4889" x2="25333" y2="5778"/>
                        <a14:foregroundMark x1="31556" y1="8000" x2="31556" y2="8000"/>
                        <a14:foregroundMark x1="7111" y1="56000" x2="15556" y2="76000"/>
                        <a14:foregroundMark x1="4444" y1="71111" x2="9333" y2="76889"/>
                        <a14:foregroundMark x1="22222" y1="64000" x2="22222" y2="64000"/>
                        <a14:foregroundMark x1="25333" y1="71556" x2="25333" y2="71556"/>
                        <a14:foregroundMark x1="93778" y1="59111" x2="93778" y2="5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01" y="1619338"/>
            <a:ext cx="3297702" cy="372436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4036236-4AF4-4C50-8D49-11278462CE50}"/>
              </a:ext>
            </a:extLst>
          </p:cNvPr>
          <p:cNvSpPr/>
          <p:nvPr/>
        </p:nvSpPr>
        <p:spPr>
          <a:xfrm>
            <a:off x="2567724" y="342573"/>
            <a:ext cx="7952509" cy="146858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</a:rPr>
              <a:t>Home 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165F78-7835-43D9-8BD2-9EB19B0A0C0F}"/>
              </a:ext>
            </a:extLst>
          </p:cNvPr>
          <p:cNvSpPr/>
          <p:nvPr/>
        </p:nvSpPr>
        <p:spPr>
          <a:xfrm>
            <a:off x="3572946" y="2595611"/>
            <a:ext cx="8058431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altLang="en-US" sz="4800" b="1" dirty="0">
                <a:ln w="11430"/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5 sentences about an occupation as you know. </a:t>
            </a:r>
          </a:p>
        </p:txBody>
      </p:sp>
    </p:spTree>
    <p:extLst>
      <p:ext uri="{BB962C8B-B14F-4D97-AF65-F5344CB8AC3E}">
        <p14:creationId xmlns:p14="http://schemas.microsoft.com/office/powerpoint/2010/main" val="2826779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0"/>
                <a:lumOff val="100000"/>
              </a:schemeClr>
            </a:gs>
            <a:gs pos="0">
              <a:schemeClr val="bg2"/>
            </a:gs>
            <a:gs pos="0">
              <a:schemeClr val="bg1"/>
            </a:gs>
            <a:gs pos="65250">
              <a:srgbClr val="C00000"/>
            </a:gs>
            <a:gs pos="43500">
              <a:srgbClr val="FFFFFF"/>
            </a:gs>
            <a:gs pos="87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DA1744-A299-4A09-8319-DF165B3E18E0}"/>
              </a:ext>
            </a:extLst>
          </p:cNvPr>
          <p:cNvSpPr/>
          <p:nvPr/>
        </p:nvSpPr>
        <p:spPr>
          <a:xfrm>
            <a:off x="3430172" y="203982"/>
            <a:ext cx="7162800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b="1" kern="0" dirty="0">
                <a:ln/>
                <a:solidFill>
                  <a:srgbClr val="C00000"/>
                </a:solidFill>
                <a:latin typeface="Elephant" pitchFamily="18" charset="0"/>
                <a:cs typeface="NikoshBAN" panose="02000000000000000000" pitchFamily="2" charset="0"/>
              </a:rPr>
              <a:t>G</a:t>
            </a:r>
            <a:r>
              <a:rPr lang="en-US" sz="11500" b="1" kern="0" dirty="0">
                <a:ln/>
                <a:solidFill>
                  <a:srgbClr val="00FFFF"/>
                </a:solidFill>
                <a:latin typeface="Elephant" pitchFamily="18" charset="0"/>
                <a:cs typeface="NikoshBAN" panose="02000000000000000000" pitchFamily="2" charset="0"/>
              </a:rPr>
              <a:t>o</a:t>
            </a:r>
            <a:r>
              <a:rPr lang="en-US" sz="11500" b="1" kern="0" dirty="0">
                <a:ln/>
                <a:solidFill>
                  <a:srgbClr val="990099"/>
                </a:solidFill>
                <a:latin typeface="Elephant" pitchFamily="18" charset="0"/>
                <a:cs typeface="NikoshBAN" panose="02000000000000000000" pitchFamily="2" charset="0"/>
              </a:rPr>
              <a:t>o</a:t>
            </a:r>
            <a:r>
              <a:rPr lang="en-US" sz="11500" b="1" kern="0" dirty="0">
                <a:ln/>
                <a:solidFill>
                  <a:srgbClr val="11045C"/>
                </a:solidFill>
                <a:latin typeface="Elephant" pitchFamily="18" charset="0"/>
                <a:cs typeface="NikoshBAN" panose="02000000000000000000" pitchFamily="2" charset="0"/>
              </a:rPr>
              <a:t>d</a:t>
            </a:r>
            <a:r>
              <a:rPr lang="en-US" sz="11500" b="1" kern="0" dirty="0">
                <a:ln/>
                <a:solidFill>
                  <a:srgbClr val="002060"/>
                </a:solidFill>
                <a:latin typeface="Elephant" pitchFamily="18" charset="0"/>
                <a:cs typeface="NikoshBAN" panose="02000000000000000000" pitchFamily="2" charset="0"/>
              </a:rPr>
              <a:t> </a:t>
            </a:r>
            <a:r>
              <a:rPr lang="en-US" sz="11500" b="1" kern="0" dirty="0">
                <a:ln/>
                <a:solidFill>
                  <a:srgbClr val="CC0066"/>
                </a:solidFill>
                <a:latin typeface="Elephant" pitchFamily="18" charset="0"/>
                <a:cs typeface="NikoshBAN" panose="02000000000000000000" pitchFamily="2" charset="0"/>
              </a:rPr>
              <a:t>b</a:t>
            </a:r>
            <a:r>
              <a:rPr lang="en-US" sz="11500" b="1" kern="0" dirty="0">
                <a:ln/>
                <a:solidFill>
                  <a:srgbClr val="00B050"/>
                </a:solidFill>
                <a:latin typeface="Elephant" pitchFamily="18" charset="0"/>
                <a:cs typeface="NikoshBAN" panose="02000000000000000000" pitchFamily="2" charset="0"/>
              </a:rPr>
              <a:t>y</a:t>
            </a:r>
            <a:r>
              <a:rPr lang="en-US" sz="11500" b="1" kern="0" dirty="0">
                <a:ln/>
                <a:solidFill>
                  <a:schemeClr val="accent5">
                    <a:lumMod val="75000"/>
                  </a:schemeClr>
                </a:solidFill>
                <a:latin typeface="Elephant" pitchFamily="18" charset="0"/>
                <a:cs typeface="NikoshBAN" panose="02000000000000000000" pitchFamily="2" charset="0"/>
              </a:rPr>
              <a:t>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60F96B-314B-4F51-B70B-255673182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879" y1="75195" x2="20879" y2="75195"/>
                        <a14:foregroundMark x1="88187" y1="34180" x2="88187" y2="3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1050" y="1525172"/>
            <a:ext cx="3467100" cy="48768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EDC0320-5E2E-4DFF-A496-763A7D880043}"/>
              </a:ext>
            </a:extLst>
          </p:cNvPr>
          <p:cNvGrpSpPr/>
          <p:nvPr/>
        </p:nvGrpSpPr>
        <p:grpSpPr>
          <a:xfrm>
            <a:off x="6602438" y="2561492"/>
            <a:ext cx="4496972" cy="3840480"/>
            <a:chOff x="6096001" y="2321170"/>
            <a:chExt cx="4496972" cy="38404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62F003-60A1-4CA5-8D4F-CE48C02747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38129" t="7857" r="8044" b="13254"/>
            <a:stretch/>
          </p:blipFill>
          <p:spPr>
            <a:xfrm>
              <a:off x="6096001" y="2531310"/>
              <a:ext cx="4496972" cy="3420199"/>
            </a:xfrm>
            <a:prstGeom prst="rect">
              <a:avLst/>
            </a:prstGeom>
          </p:spPr>
        </p:pic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F410D2F-2C53-4E0B-BFA8-3EA68BFBBAD9}"/>
                </a:ext>
              </a:extLst>
            </p:cNvPr>
            <p:cNvSpPr/>
            <p:nvPr/>
          </p:nvSpPr>
          <p:spPr>
            <a:xfrm>
              <a:off x="6249570" y="2321170"/>
              <a:ext cx="4343402" cy="3840480"/>
            </a:xfrm>
            <a:custGeom>
              <a:avLst/>
              <a:gdLst>
                <a:gd name="connsiteX0" fmla="*/ 623523 w 5556740"/>
                <a:gd name="connsiteY0" fmla="*/ 950542 h 5265225"/>
                <a:gd name="connsiteX1" fmla="*/ 623523 w 5556740"/>
                <a:gd name="connsiteY1" fmla="*/ 4314682 h 5265225"/>
                <a:gd name="connsiteX2" fmla="*/ 474502 w 5556740"/>
                <a:gd name="connsiteY2" fmla="*/ 4123430 h 5265225"/>
                <a:gd name="connsiteX3" fmla="*/ 0 w 5556740"/>
                <a:gd name="connsiteY3" fmla="*/ 2632612 h 5265225"/>
                <a:gd name="connsiteX4" fmla="*/ 474502 w 5556740"/>
                <a:gd name="connsiteY4" fmla="*/ 1141795 h 5265225"/>
                <a:gd name="connsiteX5" fmla="*/ 4917978 w 5556740"/>
                <a:gd name="connsiteY5" fmla="*/ 931912 h 5265225"/>
                <a:gd name="connsiteX6" fmla="*/ 4922295 w 5556740"/>
                <a:gd name="connsiteY6" fmla="*/ 936525 h 5265225"/>
                <a:gd name="connsiteX7" fmla="*/ 5556740 w 5556740"/>
                <a:gd name="connsiteY7" fmla="*/ 2632612 h 5265225"/>
                <a:gd name="connsiteX8" fmla="*/ 4922295 w 5556740"/>
                <a:gd name="connsiteY8" fmla="*/ 4328699 h 5265225"/>
                <a:gd name="connsiteX9" fmla="*/ 4917978 w 5556740"/>
                <a:gd name="connsiteY9" fmla="*/ 4333313 h 5265225"/>
                <a:gd name="connsiteX10" fmla="*/ 3217254 w 5556740"/>
                <a:gd name="connsiteY10" fmla="*/ 2640 h 5265225"/>
                <a:gd name="connsiteX11" fmla="*/ 3338308 w 5556740"/>
                <a:gd name="connsiteY11" fmla="*/ 20370 h 5265225"/>
                <a:gd name="connsiteX12" fmla="*/ 4013171 w 5556740"/>
                <a:gd name="connsiteY12" fmla="*/ 243349 h 5265225"/>
                <a:gd name="connsiteX13" fmla="*/ 4033765 w 5556740"/>
                <a:gd name="connsiteY13" fmla="*/ 254239 h 5265225"/>
                <a:gd name="connsiteX14" fmla="*/ 4033765 w 5556740"/>
                <a:gd name="connsiteY14" fmla="*/ 5010985 h 5265225"/>
                <a:gd name="connsiteX15" fmla="*/ 4013171 w 5556740"/>
                <a:gd name="connsiteY15" fmla="*/ 5021876 h 5265225"/>
                <a:gd name="connsiteX16" fmla="*/ 3338308 w 5556740"/>
                <a:gd name="connsiteY16" fmla="*/ 5244854 h 5265225"/>
                <a:gd name="connsiteX17" fmla="*/ 3217254 w 5556740"/>
                <a:gd name="connsiteY17" fmla="*/ 5262585 h 5265225"/>
                <a:gd name="connsiteX18" fmla="*/ 2357511 w 5556740"/>
                <a:gd name="connsiteY18" fmla="*/ 0 h 5265225"/>
                <a:gd name="connsiteX19" fmla="*/ 2357511 w 5556740"/>
                <a:gd name="connsiteY19" fmla="*/ 5265225 h 5265225"/>
                <a:gd name="connsiteX20" fmla="*/ 2218432 w 5556740"/>
                <a:gd name="connsiteY20" fmla="*/ 5244854 h 5265225"/>
                <a:gd name="connsiteX21" fmla="*/ 1696904 w 5556740"/>
                <a:gd name="connsiteY21" fmla="*/ 5089486 h 5265225"/>
                <a:gd name="connsiteX22" fmla="*/ 1478757 w 5556740"/>
                <a:gd name="connsiteY22" fmla="*/ 4988634 h 5265225"/>
                <a:gd name="connsiteX23" fmla="*/ 1496154 w 5556740"/>
                <a:gd name="connsiteY23" fmla="*/ 4962832 h 5265225"/>
                <a:gd name="connsiteX24" fmla="*/ 1507735 w 5556740"/>
                <a:gd name="connsiteY24" fmla="*/ 4905468 h 5265225"/>
                <a:gd name="connsiteX25" fmla="*/ 1507735 w 5556740"/>
                <a:gd name="connsiteY25" fmla="*/ 263193 h 5265225"/>
                <a:gd name="connsiteX26" fmla="*/ 1696904 w 5556740"/>
                <a:gd name="connsiteY26" fmla="*/ 175738 h 5265225"/>
                <a:gd name="connsiteX27" fmla="*/ 2218432 w 5556740"/>
                <a:gd name="connsiteY27" fmla="*/ 20370 h 526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556740" h="5265225">
                  <a:moveTo>
                    <a:pt x="623523" y="950542"/>
                  </a:moveTo>
                  <a:lnTo>
                    <a:pt x="623523" y="4314682"/>
                  </a:lnTo>
                  <a:lnTo>
                    <a:pt x="474502" y="4123430"/>
                  </a:lnTo>
                  <a:cubicBezTo>
                    <a:pt x="174926" y="3697867"/>
                    <a:pt x="0" y="3184845"/>
                    <a:pt x="0" y="2632612"/>
                  </a:cubicBezTo>
                  <a:cubicBezTo>
                    <a:pt x="0" y="2080380"/>
                    <a:pt x="174926" y="1567357"/>
                    <a:pt x="474502" y="1141795"/>
                  </a:cubicBezTo>
                  <a:close/>
                  <a:moveTo>
                    <a:pt x="4917978" y="931912"/>
                  </a:moveTo>
                  <a:lnTo>
                    <a:pt x="4922295" y="936525"/>
                  </a:lnTo>
                  <a:cubicBezTo>
                    <a:pt x="5318646" y="1397439"/>
                    <a:pt x="5556740" y="1988341"/>
                    <a:pt x="5556740" y="2632612"/>
                  </a:cubicBezTo>
                  <a:cubicBezTo>
                    <a:pt x="5556740" y="3276884"/>
                    <a:pt x="5318646" y="3867786"/>
                    <a:pt x="4922295" y="4328699"/>
                  </a:cubicBezTo>
                  <a:lnTo>
                    <a:pt x="4917978" y="4333313"/>
                  </a:lnTo>
                  <a:close/>
                  <a:moveTo>
                    <a:pt x="3217254" y="2640"/>
                  </a:moveTo>
                  <a:lnTo>
                    <a:pt x="3338308" y="20370"/>
                  </a:lnTo>
                  <a:cubicBezTo>
                    <a:pt x="3575694" y="66989"/>
                    <a:pt x="3802052" y="142662"/>
                    <a:pt x="4013171" y="243349"/>
                  </a:cubicBezTo>
                  <a:lnTo>
                    <a:pt x="4033765" y="254239"/>
                  </a:lnTo>
                  <a:lnTo>
                    <a:pt x="4033765" y="5010985"/>
                  </a:lnTo>
                  <a:lnTo>
                    <a:pt x="4013171" y="5021876"/>
                  </a:lnTo>
                  <a:cubicBezTo>
                    <a:pt x="3802052" y="5122563"/>
                    <a:pt x="3575694" y="5198236"/>
                    <a:pt x="3338308" y="5244854"/>
                  </a:cubicBezTo>
                  <a:lnTo>
                    <a:pt x="3217254" y="5262585"/>
                  </a:lnTo>
                  <a:close/>
                  <a:moveTo>
                    <a:pt x="2357511" y="0"/>
                  </a:moveTo>
                  <a:lnTo>
                    <a:pt x="2357511" y="5265225"/>
                  </a:lnTo>
                  <a:lnTo>
                    <a:pt x="2218432" y="5244854"/>
                  </a:lnTo>
                  <a:cubicBezTo>
                    <a:pt x="2037567" y="5209335"/>
                    <a:pt x="1863103" y="5156950"/>
                    <a:pt x="1696904" y="5089486"/>
                  </a:cubicBezTo>
                  <a:lnTo>
                    <a:pt x="1478757" y="4988634"/>
                  </a:lnTo>
                  <a:lnTo>
                    <a:pt x="1496154" y="4962832"/>
                  </a:lnTo>
                  <a:cubicBezTo>
                    <a:pt x="1503611" y="4945201"/>
                    <a:pt x="1507735" y="4925816"/>
                    <a:pt x="1507735" y="4905468"/>
                  </a:cubicBezTo>
                  <a:lnTo>
                    <a:pt x="1507735" y="263193"/>
                  </a:lnTo>
                  <a:lnTo>
                    <a:pt x="1696904" y="175738"/>
                  </a:lnTo>
                  <a:cubicBezTo>
                    <a:pt x="1863103" y="108274"/>
                    <a:pt x="2037567" y="55889"/>
                    <a:pt x="2218432" y="2037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934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F04B82E-0577-4AAC-A416-D7192889F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76" r="17454" b="20288"/>
          <a:stretch/>
        </p:blipFill>
        <p:spPr>
          <a:xfrm>
            <a:off x="224949" y="-154041"/>
            <a:ext cx="11742102" cy="67193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B668BC-C05C-49B7-A14B-279E1E418C21}"/>
              </a:ext>
            </a:extLst>
          </p:cNvPr>
          <p:cNvSpPr txBox="1"/>
          <p:nvPr/>
        </p:nvSpPr>
        <p:spPr>
          <a:xfrm>
            <a:off x="4332680" y="292673"/>
            <a:ext cx="328277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Identity</a:t>
            </a:r>
            <a:endParaRPr lang="bn-BD" sz="3600" b="1" kern="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SolaimanLipi" pitchFamily="65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7EA14C-7CA9-4B41-90C5-11303A55C0F7}"/>
              </a:ext>
            </a:extLst>
          </p:cNvPr>
          <p:cNvSpPr/>
          <p:nvPr/>
        </p:nvSpPr>
        <p:spPr>
          <a:xfrm>
            <a:off x="3556575" y="1485172"/>
            <a:ext cx="5625639" cy="3440942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normalizeH="0" baseline="0" noProof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Class:5</a:t>
            </a:r>
            <a:endParaRPr kumimoji="0" lang="bn-BD" sz="3200" b="1" i="0" u="none" strike="noStrike" kern="0" normalizeH="0" baseline="0" noProof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SolaimanLipi" pitchFamily="65" charset="0"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normalizeH="0" baseline="0" noProof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Sub:English</a:t>
            </a:r>
            <a:r>
              <a:rPr kumimoji="0" lang="bn-BD" sz="3200" b="1" i="0" u="none" strike="noStrike" kern="0" normalizeH="0" baseline="0" noProof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SolaimanLipi" pitchFamily="65" charset="0"/>
              </a:rPr>
              <a:t> </a:t>
            </a:r>
            <a:endParaRPr kumimoji="0" lang="en-US" sz="3200" b="1" i="0" u="sng" strike="noStrike" kern="0" normalizeH="0" baseline="0" noProof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0" normalizeH="0" baseline="0" noProof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kern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Unit:9</a:t>
            </a:r>
            <a:r>
              <a:rPr lang="en-US" sz="3200" b="1" kern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SolaimanLipi" pitchFamily="65" charset="0"/>
              </a:rPr>
              <a:t>-</a:t>
            </a:r>
            <a:r>
              <a:rPr lang="en-US" altLang="en-US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occupations (A long……..didn’t mind.) 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3200" b="1" i="0" u="none" strike="noStrike" kern="0" normalizeH="0" baseline="0" noProof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Lessons</a:t>
            </a:r>
            <a:r>
              <a:rPr kumimoji="0" lang="en-US" sz="3200" b="1" i="0" u="none" strike="noStrike" kern="0" normalizeH="0" noProof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0" normalizeH="0" noProof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kumimoji="0" lang="en-US" sz="3200" b="1" i="0" u="none" strike="noStrike" kern="0" normalizeH="0" baseline="0" noProof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0B0576-1E47-493F-A637-E653278F97E4}"/>
              </a:ext>
            </a:extLst>
          </p:cNvPr>
          <p:cNvGrpSpPr/>
          <p:nvPr/>
        </p:nvGrpSpPr>
        <p:grpSpPr>
          <a:xfrm>
            <a:off x="771738" y="939004"/>
            <a:ext cx="2573322" cy="2973523"/>
            <a:chOff x="441041" y="1609348"/>
            <a:chExt cx="4036284" cy="448056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C98730-35A5-473F-93F7-0C28CA7D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5394" y="2381499"/>
              <a:ext cx="1968176" cy="21711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8106131-E422-4E68-AAEB-21D53C80798E}"/>
                </a:ext>
              </a:extLst>
            </p:cNvPr>
            <p:cNvGrpSpPr/>
            <p:nvPr/>
          </p:nvGrpSpPr>
          <p:grpSpPr>
            <a:xfrm>
              <a:off x="441041" y="1609348"/>
              <a:ext cx="4036284" cy="4480560"/>
              <a:chOff x="426051" y="1487658"/>
              <a:chExt cx="4036284" cy="448056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02E11B2-4A92-480A-8D4E-7D023CBFC929}"/>
                  </a:ext>
                </a:extLst>
              </p:cNvPr>
              <p:cNvSpPr/>
              <p:nvPr/>
            </p:nvSpPr>
            <p:spPr>
              <a:xfrm>
                <a:off x="971401" y="2027274"/>
                <a:ext cx="3108960" cy="339031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4400" b="1" cap="none" spc="0" dirty="0">
                    <a:ln w="0"/>
                    <a:solidFill>
                      <a:srgbClr val="990099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 - 5</a:t>
                </a:r>
              </a:p>
            </p:txBody>
          </p:sp>
          <p:sp>
            <p:nvSpPr>
              <p:cNvPr id="18" name="Sun 17">
                <a:extLst>
                  <a:ext uri="{FF2B5EF4-FFF2-40B4-BE49-F238E27FC236}">
                    <a16:creationId xmlns:a16="http://schemas.microsoft.com/office/drawing/2014/main" id="{15A2C946-31FA-40F6-B88A-25D39E3CBCDA}"/>
                  </a:ext>
                </a:extLst>
              </p:cNvPr>
              <p:cNvSpPr/>
              <p:nvPr/>
            </p:nvSpPr>
            <p:spPr>
              <a:xfrm>
                <a:off x="4005135" y="3765403"/>
                <a:ext cx="457200" cy="457200"/>
              </a:xfrm>
              <a:prstGeom prst="sun">
                <a:avLst>
                  <a:gd name="adj" fmla="val 2807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Sun 18">
                <a:extLst>
                  <a:ext uri="{FF2B5EF4-FFF2-40B4-BE49-F238E27FC236}">
                    <a16:creationId xmlns:a16="http://schemas.microsoft.com/office/drawing/2014/main" id="{EA049821-61B9-4CFA-B6C4-2C13DB5A3E1E}"/>
                  </a:ext>
                </a:extLst>
              </p:cNvPr>
              <p:cNvSpPr/>
              <p:nvPr/>
            </p:nvSpPr>
            <p:spPr>
              <a:xfrm>
                <a:off x="426051" y="3722431"/>
                <a:ext cx="457200" cy="457200"/>
              </a:xfrm>
              <a:prstGeom prst="su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94AA3E5-3373-4949-8DED-386B69569F0F}"/>
                  </a:ext>
                </a:extLst>
              </p:cNvPr>
              <p:cNvSpPr/>
              <p:nvPr/>
            </p:nvSpPr>
            <p:spPr>
              <a:xfrm>
                <a:off x="834308" y="1487658"/>
                <a:ext cx="3291840" cy="448056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4400" b="1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ENGliSH</a:t>
                </a:r>
                <a:r>
                  <a:rPr lang="en-US" sz="44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TODAY</a:t>
                </a:r>
                <a:endParaRPr lang="en-US" sz="4400" b="1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052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BFFCC5-2C2C-45B0-A058-7387533839AF}"/>
              </a:ext>
            </a:extLst>
          </p:cNvPr>
          <p:cNvSpPr/>
          <p:nvPr/>
        </p:nvSpPr>
        <p:spPr>
          <a:xfrm>
            <a:off x="2078609" y="162690"/>
            <a:ext cx="7481453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you know who are they ?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1B4564-CC8A-4599-B729-EDE8E38BE0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95" y="1180351"/>
            <a:ext cx="2065445" cy="23839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7C15AD-8BD1-46B5-8E69-D2130B27D5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9" r="46031"/>
          <a:stretch/>
        </p:blipFill>
        <p:spPr>
          <a:xfrm>
            <a:off x="2757268" y="1296097"/>
            <a:ext cx="2124221" cy="24385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98376F-EF2D-4E64-ACFC-04A23B3545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551" y="1321935"/>
            <a:ext cx="1956426" cy="2215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EA54FF-9107-44AD-A071-DB93E7A5FF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6" b="100000" l="0" r="99867">
                        <a14:foregroundMark x1="20267" y1="22399" x2="20267" y2="22399"/>
                        <a14:foregroundMark x1="80267" y1="35881" x2="80267" y2="35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039" y="1236804"/>
            <a:ext cx="1990141" cy="22575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DC561B-99C9-4DF9-86BA-C69A284955F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9" b="100000" l="0" r="100000">
                        <a14:foregroundMark x1="10667" y1="22586" x2="10667" y2="22586"/>
                        <a14:foregroundMark x1="82933" y1="22143" x2="82933" y2="2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95" y="3868496"/>
            <a:ext cx="2098641" cy="23839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A4D2E8-8C8E-4ED4-8C2E-1A9992D56DC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014" y="4337364"/>
            <a:ext cx="2897944" cy="19059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993E22-778F-4754-A5CC-A085160759C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98" r="2579"/>
          <a:stretch/>
        </p:blipFill>
        <p:spPr>
          <a:xfrm>
            <a:off x="7877120" y="4223341"/>
            <a:ext cx="2733524" cy="20844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45C0F1-B0E0-4CBA-BF9B-1FE42D9E500C}"/>
              </a:ext>
            </a:extLst>
          </p:cNvPr>
          <p:cNvSpPr txBox="1"/>
          <p:nvPr/>
        </p:nvSpPr>
        <p:spPr>
          <a:xfrm>
            <a:off x="732896" y="3606886"/>
            <a:ext cx="130330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6CD87F-E23A-4E1A-8C08-20EB1E146044}"/>
              </a:ext>
            </a:extLst>
          </p:cNvPr>
          <p:cNvSpPr txBox="1"/>
          <p:nvPr/>
        </p:nvSpPr>
        <p:spPr>
          <a:xfrm>
            <a:off x="3161839" y="3751752"/>
            <a:ext cx="122066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A5685-232E-4264-AC71-2CE1B9C4A647}"/>
              </a:ext>
            </a:extLst>
          </p:cNvPr>
          <p:cNvSpPr txBox="1"/>
          <p:nvPr/>
        </p:nvSpPr>
        <p:spPr>
          <a:xfrm>
            <a:off x="6096000" y="3564312"/>
            <a:ext cx="122066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99B73E-10DF-4D96-9A0C-86CFB80127FC}"/>
              </a:ext>
            </a:extLst>
          </p:cNvPr>
          <p:cNvSpPr txBox="1"/>
          <p:nvPr/>
        </p:nvSpPr>
        <p:spPr>
          <a:xfrm>
            <a:off x="9086705" y="3533534"/>
            <a:ext cx="106155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BE93B0-6BE8-4DD3-8395-F2E48357098E}"/>
              </a:ext>
            </a:extLst>
          </p:cNvPr>
          <p:cNvSpPr txBox="1"/>
          <p:nvPr/>
        </p:nvSpPr>
        <p:spPr>
          <a:xfrm>
            <a:off x="732896" y="6258635"/>
            <a:ext cx="165196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Advocate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E603F1-CE1A-4762-942B-086A7E340717}"/>
              </a:ext>
            </a:extLst>
          </p:cNvPr>
          <p:cNvSpPr txBox="1"/>
          <p:nvPr/>
        </p:nvSpPr>
        <p:spPr>
          <a:xfrm>
            <a:off x="4602644" y="6258635"/>
            <a:ext cx="19445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Firefighter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BF5CF9-5CD2-4583-BE34-495F8A9FED70}"/>
              </a:ext>
            </a:extLst>
          </p:cNvPr>
          <p:cNvSpPr txBox="1"/>
          <p:nvPr/>
        </p:nvSpPr>
        <p:spPr>
          <a:xfrm>
            <a:off x="8575617" y="6166915"/>
            <a:ext cx="165197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</a:p>
        </p:txBody>
      </p:sp>
    </p:spTree>
    <p:extLst>
      <p:ext uri="{BB962C8B-B14F-4D97-AF65-F5344CB8AC3E}">
        <p14:creationId xmlns:p14="http://schemas.microsoft.com/office/powerpoint/2010/main" val="1080935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5F0E75-6AE1-4F48-A623-6829114402ED}"/>
              </a:ext>
            </a:extLst>
          </p:cNvPr>
          <p:cNvSpPr txBox="1"/>
          <p:nvPr/>
        </p:nvSpPr>
        <p:spPr>
          <a:xfrm>
            <a:off x="2166367" y="361654"/>
            <a:ext cx="959523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an you </a:t>
            </a:r>
            <a:r>
              <a:rPr lang="en-US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please tell me what they do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3B7EE6-EF16-4495-B109-1B90979CE5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6" y="1214434"/>
            <a:ext cx="4231436" cy="2365691"/>
          </a:xfrm>
          <a:prstGeom prst="round2DiagRect">
            <a:avLst>
              <a:gd name="adj1" fmla="val 49550"/>
              <a:gd name="adj2" fmla="val 0"/>
            </a:avLst>
          </a:prstGeom>
          <a:ln w="88900" cap="sq">
            <a:solidFill>
              <a:srgbClr val="97B5E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026413-F9F5-404C-ACCF-36B6A5CEB7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778"/>
          <a:stretch/>
        </p:blipFill>
        <p:spPr>
          <a:xfrm>
            <a:off x="675535" y="3862315"/>
            <a:ext cx="4374768" cy="2717367"/>
          </a:xfrm>
          <a:prstGeom prst="round2DiagRect">
            <a:avLst>
              <a:gd name="adj1" fmla="val 0"/>
              <a:gd name="adj2" fmla="val 35157"/>
            </a:avLst>
          </a:prstGeom>
          <a:ln w="88900" cap="sq">
            <a:solidFill>
              <a:srgbClr val="97B5E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62F09B-C10E-4520-8051-D5F510BDE3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82" b="9323"/>
          <a:stretch/>
        </p:blipFill>
        <p:spPr>
          <a:xfrm>
            <a:off x="5967697" y="3862316"/>
            <a:ext cx="4374768" cy="2717367"/>
          </a:xfrm>
          <a:prstGeom prst="round2DiagRect">
            <a:avLst>
              <a:gd name="adj1" fmla="val 41686"/>
              <a:gd name="adj2" fmla="val 0"/>
            </a:avLst>
          </a:prstGeom>
          <a:ln w="88900" cap="sq">
            <a:solidFill>
              <a:srgbClr val="97B5E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02BAFB-C488-4681-A06E-61DABB62E3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" t="1832" r="2578"/>
          <a:stretch/>
        </p:blipFill>
        <p:spPr>
          <a:xfrm>
            <a:off x="5928467" y="1214434"/>
            <a:ext cx="4453228" cy="2365691"/>
          </a:xfrm>
          <a:prstGeom prst="round2DiagRect">
            <a:avLst>
              <a:gd name="adj1" fmla="val 0"/>
              <a:gd name="adj2" fmla="val 44422"/>
            </a:avLst>
          </a:prstGeom>
          <a:ln w="88900" cap="sq">
            <a:solidFill>
              <a:srgbClr val="97B5E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EA0DAA-7907-4C0D-AF52-6C675D484019}"/>
              </a:ext>
            </a:extLst>
          </p:cNvPr>
          <p:cNvSpPr txBox="1"/>
          <p:nvPr/>
        </p:nvSpPr>
        <p:spPr>
          <a:xfrm>
            <a:off x="3117940" y="361654"/>
            <a:ext cx="5037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called occupations</a:t>
            </a:r>
          </a:p>
        </p:txBody>
      </p:sp>
    </p:spTree>
    <p:extLst>
      <p:ext uri="{BB962C8B-B14F-4D97-AF65-F5344CB8AC3E}">
        <p14:creationId xmlns:p14="http://schemas.microsoft.com/office/powerpoint/2010/main" val="3629439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307366-83A1-4165-AD27-0AB9BB2E6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46" y="1865710"/>
            <a:ext cx="5777129" cy="4717969"/>
          </a:xfrm>
          <a:prstGeom prst="rect">
            <a:avLst/>
          </a:prstGeom>
          <a:ln w="88900" cap="sq" cmpd="thickThin">
            <a:solidFill>
              <a:srgbClr val="97B5E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45E47-B2A2-4D39-A391-C37F97820DA4}"/>
              </a:ext>
            </a:extLst>
          </p:cNvPr>
          <p:cNvSpPr txBox="1"/>
          <p:nvPr/>
        </p:nvSpPr>
        <p:spPr>
          <a:xfrm>
            <a:off x="126610" y="214400"/>
            <a:ext cx="628356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GB" sz="3600" b="1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latin typeface="Elephant" panose="02020904090505020303" pitchFamily="18" charset="0"/>
                <a:cs typeface="Times New Roman" pitchFamily="18" charset="0"/>
              </a:rPr>
              <a:t>Let’s we see some pictures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93DCBA-76F6-47FC-930F-DA66C9FAB1D3}"/>
              </a:ext>
            </a:extLst>
          </p:cNvPr>
          <p:cNvSpPr txBox="1"/>
          <p:nvPr/>
        </p:nvSpPr>
        <p:spPr>
          <a:xfrm>
            <a:off x="8273102" y="286974"/>
            <a:ext cx="3792288" cy="13849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2800" b="1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  <a:cs typeface="Times New Roman" pitchFamily="18" charset="0"/>
              </a:rPr>
              <a:t>Can you guess what’s our today’s topic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0CFB21-7F1B-40ED-AF2C-9E60044D2F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357" y="4346918"/>
            <a:ext cx="5162843" cy="2388586"/>
          </a:xfrm>
          <a:prstGeom prst="rect">
            <a:avLst/>
          </a:prstGeom>
          <a:ln w="38100" cap="sq">
            <a:solidFill>
              <a:srgbClr val="97B5E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6F91C9-956B-493C-B4B5-BC6496AF57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077"/>
          <a:stretch/>
        </p:blipFill>
        <p:spPr>
          <a:xfrm>
            <a:off x="6724357" y="1865711"/>
            <a:ext cx="5162843" cy="2356569"/>
          </a:xfrm>
          <a:prstGeom prst="rect">
            <a:avLst/>
          </a:prstGeom>
          <a:ln w="38100" cap="sq">
            <a:solidFill>
              <a:srgbClr val="97B5E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1C0BCA-3BB9-471F-8573-C5256D7A59B2}"/>
              </a:ext>
            </a:extLst>
          </p:cNvPr>
          <p:cNvSpPr txBox="1"/>
          <p:nvPr/>
        </p:nvSpPr>
        <p:spPr>
          <a:xfrm>
            <a:off x="242556" y="979471"/>
            <a:ext cx="8171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If there is a fire ,who put out the fire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545209-EBF9-49A1-BBE9-3F0CB8236CE0}"/>
              </a:ext>
            </a:extLst>
          </p:cNvPr>
          <p:cNvSpPr txBox="1"/>
          <p:nvPr/>
        </p:nvSpPr>
        <p:spPr>
          <a:xfrm>
            <a:off x="633046" y="1890926"/>
            <a:ext cx="4026767" cy="923330"/>
          </a:xfrm>
          <a:prstGeom prst="rect">
            <a:avLst/>
          </a:prstGeom>
          <a:solidFill>
            <a:srgbClr val="131217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fire fighter</a:t>
            </a:r>
          </a:p>
        </p:txBody>
      </p:sp>
    </p:spTree>
    <p:extLst>
      <p:ext uri="{BB962C8B-B14F-4D97-AF65-F5344CB8AC3E}">
        <p14:creationId xmlns:p14="http://schemas.microsoft.com/office/powerpoint/2010/main" val="2523425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4AAEA89-4C72-422B-B977-FA22AD1E339A}"/>
              </a:ext>
            </a:extLst>
          </p:cNvPr>
          <p:cNvSpPr/>
          <p:nvPr/>
        </p:nvSpPr>
        <p:spPr>
          <a:xfrm>
            <a:off x="2893325" y="1156568"/>
            <a:ext cx="5758305" cy="49607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C601F6-7F60-4482-BFAF-05427CD4C9DE}"/>
              </a:ext>
            </a:extLst>
          </p:cNvPr>
          <p:cNvSpPr/>
          <p:nvPr/>
        </p:nvSpPr>
        <p:spPr>
          <a:xfrm>
            <a:off x="2555630" y="740643"/>
            <a:ext cx="60960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rgbClr val="11045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Our today’s topic 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C48E9B-BFA1-4CB9-BF25-C4CA613A06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149" y="292277"/>
            <a:ext cx="1638056" cy="182006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8621F0C-D651-4CDC-9749-04A4D180CBC6}"/>
              </a:ext>
            </a:extLst>
          </p:cNvPr>
          <p:cNvSpPr/>
          <p:nvPr/>
        </p:nvSpPr>
        <p:spPr>
          <a:xfrm>
            <a:off x="3084394" y="1378423"/>
            <a:ext cx="5336276" cy="4517409"/>
          </a:xfrm>
          <a:prstGeom prst="ellips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57044D-5BF1-4E69-AF10-1B232F6E29B3}"/>
              </a:ext>
            </a:extLst>
          </p:cNvPr>
          <p:cNvSpPr/>
          <p:nvPr/>
        </p:nvSpPr>
        <p:spPr>
          <a:xfrm>
            <a:off x="3111690" y="1378423"/>
            <a:ext cx="5308980" cy="4517409"/>
          </a:xfrm>
          <a:prstGeom prst="ellips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0B7BBE-C2DD-4480-B09A-8B56A778A20F}"/>
              </a:ext>
            </a:extLst>
          </p:cNvPr>
          <p:cNvSpPr txBox="1"/>
          <p:nvPr/>
        </p:nvSpPr>
        <p:spPr>
          <a:xfrm>
            <a:off x="3284560" y="2828835"/>
            <a:ext cx="5909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Occupations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68CE65-7F4D-49F2-B12C-1E6E799F3B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0" b="92778" l="0" r="92292">
                        <a14:foregroundMark x1="77396" y1="55139" x2="74479" y2="47917"/>
                        <a14:foregroundMark x1="89688" y1="81389" x2="91875" y2="77639"/>
                        <a14:backgroundMark x1="1979" y1="75278" x2="29896" y2="85556"/>
                        <a14:backgroundMark x1="35417" y1="85556" x2="39792" y2="87778"/>
                        <a14:backgroundMark x1="53958" y1="84444" x2="58333" y2="86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8882"/>
          <a:stretch/>
        </p:blipFill>
        <p:spPr>
          <a:xfrm>
            <a:off x="254756" y="2699844"/>
            <a:ext cx="9325971" cy="467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97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E50808B1-0200-4395-ACB7-B634E4EFA327}"/>
              </a:ext>
            </a:extLst>
          </p:cNvPr>
          <p:cNvGrpSpPr/>
          <p:nvPr/>
        </p:nvGrpSpPr>
        <p:grpSpPr>
          <a:xfrm>
            <a:off x="2650187" y="5063023"/>
            <a:ext cx="8912482" cy="830997"/>
            <a:chOff x="2703766" y="4875246"/>
            <a:chExt cx="8912482" cy="830997"/>
          </a:xfrm>
        </p:grpSpPr>
        <p:sp>
          <p:nvSpPr>
            <p:cNvPr id="29" name="Flowchart: Alternate Process 28">
              <a:extLst>
                <a:ext uri="{FF2B5EF4-FFF2-40B4-BE49-F238E27FC236}">
                  <a16:creationId xmlns:a16="http://schemas.microsoft.com/office/drawing/2014/main" id="{0513CCB1-6BB3-4FA4-B27C-20847104F9F2}"/>
                </a:ext>
              </a:extLst>
            </p:cNvPr>
            <p:cNvSpPr/>
            <p:nvPr/>
          </p:nvSpPr>
          <p:spPr>
            <a:xfrm>
              <a:off x="2703766" y="4892617"/>
              <a:ext cx="8912482" cy="796257"/>
            </a:xfrm>
            <a:prstGeom prst="flowChartAlternateProcess">
              <a:avLst/>
            </a:prstGeom>
            <a:solidFill>
              <a:srgbClr val="EF47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C1F14ED-6609-4F73-A790-6984FCC989C5}"/>
                </a:ext>
              </a:extLst>
            </p:cNvPr>
            <p:cNvSpPr txBox="1"/>
            <p:nvPr/>
          </p:nvSpPr>
          <p:spPr>
            <a:xfrm>
              <a:off x="2742741" y="4875246"/>
              <a:ext cx="8840651" cy="830997"/>
            </a:xfrm>
            <a:prstGeom prst="rect">
              <a:avLst/>
            </a:prstGeom>
            <a:solidFill>
              <a:srgbClr val="EF473A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Writing: 10.1 make sentences using words and phrases given in the text.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828999-94DA-43B5-9FCF-28DCA7FE57FE}"/>
              </a:ext>
            </a:extLst>
          </p:cNvPr>
          <p:cNvGrpSpPr/>
          <p:nvPr/>
        </p:nvGrpSpPr>
        <p:grpSpPr>
          <a:xfrm>
            <a:off x="2875151" y="3931167"/>
            <a:ext cx="8654662" cy="830997"/>
            <a:chOff x="2861128" y="3839546"/>
            <a:chExt cx="8755120" cy="830997"/>
          </a:xfrm>
          <a:solidFill>
            <a:srgbClr val="CB2D3E"/>
          </a:solidFill>
        </p:grpSpPr>
        <p:sp>
          <p:nvSpPr>
            <p:cNvPr id="23" name="Flowchart: Alternate Process 22">
              <a:extLst>
                <a:ext uri="{FF2B5EF4-FFF2-40B4-BE49-F238E27FC236}">
                  <a16:creationId xmlns:a16="http://schemas.microsoft.com/office/drawing/2014/main" id="{D9B52413-66EA-4EF4-A208-F8BD9CFEEF2C}"/>
                </a:ext>
              </a:extLst>
            </p:cNvPr>
            <p:cNvSpPr/>
            <p:nvPr/>
          </p:nvSpPr>
          <p:spPr>
            <a:xfrm>
              <a:off x="2861128" y="3856917"/>
              <a:ext cx="8755120" cy="796257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8B61913-6E21-440F-8A74-0B775AB9BC9F}"/>
                </a:ext>
              </a:extLst>
            </p:cNvPr>
            <p:cNvSpPr txBox="1"/>
            <p:nvPr/>
          </p:nvSpPr>
          <p:spPr>
            <a:xfrm>
              <a:off x="3074513" y="3839546"/>
              <a:ext cx="8541735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Reading: 7.1.1 Recognize punctuation marks and read accordingly.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0A8998-8EEF-4410-BDCC-8D72BCE2A3ED}"/>
              </a:ext>
            </a:extLst>
          </p:cNvPr>
          <p:cNvGrpSpPr/>
          <p:nvPr/>
        </p:nvGrpSpPr>
        <p:grpSpPr>
          <a:xfrm>
            <a:off x="2861128" y="2877494"/>
            <a:ext cx="8755120" cy="796257"/>
            <a:chOff x="2861128" y="2877494"/>
            <a:chExt cx="8755120" cy="796257"/>
          </a:xfrm>
          <a:solidFill>
            <a:srgbClr val="870734"/>
          </a:solidFill>
        </p:grpSpPr>
        <p:sp>
          <p:nvSpPr>
            <p:cNvPr id="19" name="Flowchart: Alternate Process 18">
              <a:extLst>
                <a:ext uri="{FF2B5EF4-FFF2-40B4-BE49-F238E27FC236}">
                  <a16:creationId xmlns:a16="http://schemas.microsoft.com/office/drawing/2014/main" id="{00C11DDD-939D-4F87-AA6C-69DE7E86B1BB}"/>
                </a:ext>
              </a:extLst>
            </p:cNvPr>
            <p:cNvSpPr/>
            <p:nvPr/>
          </p:nvSpPr>
          <p:spPr>
            <a:xfrm>
              <a:off x="2861128" y="2877494"/>
              <a:ext cx="8755120" cy="796257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45D9A8-5AD9-4CEF-BFA4-B633B39EA5F0}"/>
                </a:ext>
              </a:extLst>
            </p:cNvPr>
            <p:cNvSpPr txBox="1"/>
            <p:nvPr/>
          </p:nvSpPr>
          <p:spPr>
            <a:xfrm>
              <a:off x="3131465" y="3028010"/>
              <a:ext cx="830724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Speaking: 6.1.2 Say what others are doing.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75448D-909B-40D8-8677-A4E7BC933378}"/>
              </a:ext>
            </a:extLst>
          </p:cNvPr>
          <p:cNvGrpSpPr/>
          <p:nvPr/>
        </p:nvGrpSpPr>
        <p:grpSpPr>
          <a:xfrm>
            <a:off x="2650187" y="1868374"/>
            <a:ext cx="8912482" cy="796257"/>
            <a:chOff x="2650187" y="1868374"/>
            <a:chExt cx="8912482" cy="7962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5" name="Flowchart: Alternate Process 14">
              <a:extLst>
                <a:ext uri="{FF2B5EF4-FFF2-40B4-BE49-F238E27FC236}">
                  <a16:creationId xmlns:a16="http://schemas.microsoft.com/office/drawing/2014/main" id="{C2C3E077-223A-4486-8362-71821F64BCF9}"/>
                </a:ext>
              </a:extLst>
            </p:cNvPr>
            <p:cNvSpPr/>
            <p:nvPr/>
          </p:nvSpPr>
          <p:spPr>
            <a:xfrm>
              <a:off x="2650187" y="1868374"/>
              <a:ext cx="8912482" cy="796257"/>
            </a:xfrm>
            <a:prstGeom prst="flowChartAlternateProcess">
              <a:avLst/>
            </a:prstGeom>
            <a:solidFill>
              <a:srgbClr val="3012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2B2992-2A83-4995-B4E0-07B3ECB03865}"/>
                </a:ext>
              </a:extLst>
            </p:cNvPr>
            <p:cNvSpPr txBox="1"/>
            <p:nvPr/>
          </p:nvSpPr>
          <p:spPr>
            <a:xfrm>
              <a:off x="2972889" y="1987653"/>
              <a:ext cx="8465821" cy="461665"/>
            </a:xfrm>
            <a:prstGeom prst="rect">
              <a:avLst/>
            </a:prstGeom>
            <a:solidFill>
              <a:srgbClr val="30122D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Listening: 4.2.1 Understand and enjoy simple stories.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3742310-F2E5-4025-9C13-1B0EA853372E}"/>
              </a:ext>
            </a:extLst>
          </p:cNvPr>
          <p:cNvSpPr txBox="1"/>
          <p:nvPr/>
        </p:nvSpPr>
        <p:spPr>
          <a:xfrm>
            <a:off x="2377004" y="313226"/>
            <a:ext cx="4389343" cy="707886"/>
          </a:xfrm>
          <a:prstGeom prst="rect">
            <a:avLst/>
          </a:prstGeom>
          <a:noFill/>
          <a:ln w="3175">
            <a:solidFill>
              <a:srgbClr val="660033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497FDA-3863-4BCC-8A25-48DAFF356AB0}"/>
              </a:ext>
            </a:extLst>
          </p:cNvPr>
          <p:cNvGrpSpPr/>
          <p:nvPr/>
        </p:nvGrpSpPr>
        <p:grpSpPr>
          <a:xfrm rot="3384016">
            <a:off x="141967" y="1459590"/>
            <a:ext cx="662625" cy="4202615"/>
            <a:chOff x="471758" y="969090"/>
            <a:chExt cx="662625" cy="49198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2BC1B7-0C9B-4DA3-9687-4F7501BA37A5}"/>
                </a:ext>
              </a:extLst>
            </p:cNvPr>
            <p:cNvGrpSpPr/>
            <p:nvPr/>
          </p:nvGrpSpPr>
          <p:grpSpPr>
            <a:xfrm>
              <a:off x="609695" y="969090"/>
              <a:ext cx="371060" cy="4919821"/>
              <a:chOff x="609695" y="997391"/>
              <a:chExt cx="371060" cy="4919821"/>
            </a:xfrm>
          </p:grpSpPr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94318C39-DC3E-4203-A9E8-63CF7A6FCB01}"/>
                  </a:ext>
                </a:extLst>
              </p:cNvPr>
              <p:cNvSpPr/>
              <p:nvPr/>
            </p:nvSpPr>
            <p:spPr>
              <a:xfrm>
                <a:off x="609695" y="997391"/>
                <a:ext cx="371060" cy="2504661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54D83017-A903-409D-8964-C890414521D0}"/>
                  </a:ext>
                </a:extLst>
              </p:cNvPr>
              <p:cNvSpPr/>
              <p:nvPr/>
            </p:nvSpPr>
            <p:spPr>
              <a:xfrm rot="10800000">
                <a:off x="609695" y="3412551"/>
                <a:ext cx="371060" cy="2504661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5BEA0E9-B12B-4CA2-BDBA-2BACDE122491}"/>
                </a:ext>
              </a:extLst>
            </p:cNvPr>
            <p:cNvSpPr/>
            <p:nvPr/>
          </p:nvSpPr>
          <p:spPr>
            <a:xfrm>
              <a:off x="471758" y="3203830"/>
              <a:ext cx="662625" cy="7153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A853410E-05D3-40AD-B76F-3D60A9837497}"/>
              </a:ext>
            </a:extLst>
          </p:cNvPr>
          <p:cNvSpPr/>
          <p:nvPr/>
        </p:nvSpPr>
        <p:spPr>
          <a:xfrm>
            <a:off x="-2769504" y="1017988"/>
            <a:ext cx="5658677" cy="5385328"/>
          </a:xfrm>
          <a:prstGeom prst="arc">
            <a:avLst>
              <a:gd name="adj1" fmla="val 16200000"/>
              <a:gd name="adj2" fmla="val 549863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0CEB75-CE74-491B-BEC5-5357D1A08164}"/>
              </a:ext>
            </a:extLst>
          </p:cNvPr>
          <p:cNvSpPr txBox="1"/>
          <p:nvPr/>
        </p:nvSpPr>
        <p:spPr>
          <a:xfrm>
            <a:off x="2321838" y="1066439"/>
            <a:ext cx="4903907" cy="64633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Students will be able to-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6C1B19-7D6F-425A-AFD1-9FE24C0FA906}"/>
              </a:ext>
            </a:extLst>
          </p:cNvPr>
          <p:cNvSpPr/>
          <p:nvPr/>
        </p:nvSpPr>
        <p:spPr>
          <a:xfrm>
            <a:off x="2210941" y="1959029"/>
            <a:ext cx="664548" cy="622901"/>
          </a:xfrm>
          <a:prstGeom prst="ellipse">
            <a:avLst/>
          </a:prstGeom>
          <a:solidFill>
            <a:srgbClr val="FFB18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E85456B-0ED0-47AE-A88D-2DBDA8B16232}"/>
              </a:ext>
            </a:extLst>
          </p:cNvPr>
          <p:cNvSpPr/>
          <p:nvPr/>
        </p:nvSpPr>
        <p:spPr>
          <a:xfrm>
            <a:off x="2377004" y="2994729"/>
            <a:ext cx="652815" cy="622901"/>
          </a:xfrm>
          <a:prstGeom prst="ellipse">
            <a:avLst/>
          </a:prstGeom>
          <a:solidFill>
            <a:srgbClr val="FFB18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2A7FF11-FD77-4B06-90CB-C33B6D021C16}"/>
              </a:ext>
            </a:extLst>
          </p:cNvPr>
          <p:cNvSpPr/>
          <p:nvPr/>
        </p:nvSpPr>
        <p:spPr>
          <a:xfrm>
            <a:off x="2377004" y="4065622"/>
            <a:ext cx="652815" cy="622901"/>
          </a:xfrm>
          <a:prstGeom prst="ellipse">
            <a:avLst/>
          </a:prstGeom>
          <a:solidFill>
            <a:srgbClr val="FFB18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A54AC17-B9FE-4C35-8EAF-8B4F1B1E15DE}"/>
              </a:ext>
            </a:extLst>
          </p:cNvPr>
          <p:cNvSpPr/>
          <p:nvPr/>
        </p:nvSpPr>
        <p:spPr>
          <a:xfrm>
            <a:off x="2148809" y="5148714"/>
            <a:ext cx="664548" cy="622901"/>
          </a:xfrm>
          <a:prstGeom prst="ellipse">
            <a:avLst/>
          </a:prstGeom>
          <a:solidFill>
            <a:srgbClr val="FFB18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21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/>
      <p:bldP spid="13" grpId="0" animBg="1"/>
      <p:bldP spid="17" grpId="0" animBg="1"/>
      <p:bldP spid="21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8F3264-EEB5-4817-9BFE-91BE4FA98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2"/>
          <a:stretch/>
        </p:blipFill>
        <p:spPr>
          <a:xfrm>
            <a:off x="4369750" y="1075825"/>
            <a:ext cx="7061980" cy="55677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8248E8-1E83-4BBF-BE31-7EAF8D88ABE4}"/>
              </a:ext>
            </a:extLst>
          </p:cNvPr>
          <p:cNvSpPr txBox="1"/>
          <p:nvPr/>
        </p:nvSpPr>
        <p:spPr>
          <a:xfrm>
            <a:off x="3207435" y="34816"/>
            <a:ext cx="517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34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F975D8-820D-4830-AFF2-E69E229191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79" y="2165733"/>
            <a:ext cx="2904071" cy="3868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69273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2092</TotalTime>
  <Words>799</Words>
  <Application>Microsoft Office PowerPoint</Application>
  <PresentationFormat>Widescreen</PresentationFormat>
  <Paragraphs>144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Elephant</vt:lpstr>
      <vt:lpstr>NikoshBAN</vt:lpstr>
      <vt:lpstr>Segoe Print</vt:lpstr>
      <vt:lpstr>Times New Roman</vt:lpstr>
      <vt:lpstr>Vivaldi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Farjana Amin</dc:creator>
  <cp:lastModifiedBy>Farjana Amin</cp:lastModifiedBy>
  <cp:revision>156</cp:revision>
  <dcterms:created xsi:type="dcterms:W3CDTF">2021-01-24T15:51:08Z</dcterms:created>
  <dcterms:modified xsi:type="dcterms:W3CDTF">2021-02-09T15:45:26Z</dcterms:modified>
</cp:coreProperties>
</file>