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87" r:id="rId2"/>
    <p:sldId id="258" r:id="rId3"/>
    <p:sldId id="262" r:id="rId4"/>
    <p:sldId id="288" r:id="rId5"/>
    <p:sldId id="291" r:id="rId6"/>
    <p:sldId id="266" r:id="rId7"/>
    <p:sldId id="292" r:id="rId8"/>
    <p:sldId id="289" r:id="rId9"/>
    <p:sldId id="286" r:id="rId10"/>
    <p:sldId id="269" r:id="rId11"/>
    <p:sldId id="276" r:id="rId12"/>
    <p:sldId id="278" r:id="rId13"/>
    <p:sldId id="279" r:id="rId14"/>
    <p:sldId id="280" r:id="rId15"/>
    <p:sldId id="281" r:id="rId16"/>
    <p:sldId id="284" r:id="rId17"/>
    <p:sldId id="283" r:id="rId18"/>
    <p:sldId id="282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76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62" autoAdjust="0"/>
    <p:restoredTop sz="94660"/>
  </p:normalViewPr>
  <p:slideViewPr>
    <p:cSldViewPr snapToGrid="0" showGuides="1">
      <p:cViewPr>
        <p:scale>
          <a:sx n="76" d="100"/>
          <a:sy n="76" d="100"/>
        </p:scale>
        <p:origin x="-348" y="-198"/>
      </p:cViewPr>
      <p:guideLst>
        <p:guide orient="horz" pos="216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655C33-01B9-4FD3-9DB3-D9C4A1CBB6C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953B49-BFFC-458B-8BE9-85641CA9395C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8B66800-3354-46FE-9CB1-AF4FCF4BC270}" type="parTrans" cxnId="{6A5A9FB4-DF26-4A94-ACE4-6E3CAA1F78C9}">
      <dgm:prSet/>
      <dgm:spPr/>
      <dgm:t>
        <a:bodyPr/>
        <a:lstStyle/>
        <a:p>
          <a:endParaRPr lang="en-US"/>
        </a:p>
      </dgm:t>
    </dgm:pt>
    <dgm:pt modelId="{A9DC5BB2-1CE2-4CE8-8C36-ADDA736EE413}" type="sibTrans" cxnId="{6A5A9FB4-DF26-4A94-ACE4-6E3CAA1F78C9}">
      <dgm:prSet/>
      <dgm:spPr/>
      <dgm:t>
        <a:bodyPr/>
        <a:lstStyle/>
        <a:p>
          <a:endParaRPr lang="en-US"/>
        </a:p>
      </dgm:t>
    </dgm:pt>
    <dgm:pt modelId="{1729721F-C274-4F63-A3F1-CE527FCCCA33}">
      <dgm:prSet phldrT="[Text]" custT="1"/>
      <dgm:spPr>
        <a:solidFill>
          <a:srgbClr val="FFC000"/>
        </a:solidFill>
      </dgm:spPr>
      <dgm:t>
        <a:bodyPr/>
        <a:lstStyle/>
        <a:p>
          <a:endParaRPr lang="bn-BD" sz="2000" dirty="0" smtClean="0"/>
        </a:p>
      </dgm:t>
    </dgm:pt>
    <dgm:pt modelId="{FEFB7441-CCA5-4226-A852-87C6BB4957DB}" type="parTrans" cxnId="{AB3CF48F-3B26-491D-9C94-5651CD6532C3}">
      <dgm:prSet/>
      <dgm:spPr/>
      <dgm:t>
        <a:bodyPr/>
        <a:lstStyle/>
        <a:p>
          <a:endParaRPr lang="en-US"/>
        </a:p>
      </dgm:t>
    </dgm:pt>
    <dgm:pt modelId="{746F47E6-3C6B-4B0E-A3D1-1BD85E972CA6}" type="sibTrans" cxnId="{AB3CF48F-3B26-491D-9C94-5651CD6532C3}">
      <dgm:prSet/>
      <dgm:spPr/>
      <dgm:t>
        <a:bodyPr/>
        <a:lstStyle/>
        <a:p>
          <a:endParaRPr lang="en-US"/>
        </a:p>
      </dgm:t>
    </dgm:pt>
    <dgm:pt modelId="{4251B744-A081-4FAE-A9BF-6CD3D05E3B25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</a:t>
          </a:r>
          <a:r>
            <a:rPr lang="en-US" sz="32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জীবনঃ</a:t>
          </a:r>
          <a:r>
            <a:rPr lang="bn-BD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অধ্যাপনা 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DD459F-1981-4848-8B20-A6C2953C9306}" type="parTrans" cxnId="{E63DD0AB-E9C0-4FB9-B4AF-2B74512BD566}">
      <dgm:prSet/>
      <dgm:spPr/>
      <dgm:t>
        <a:bodyPr/>
        <a:lstStyle/>
        <a:p>
          <a:endParaRPr lang="en-US"/>
        </a:p>
      </dgm:t>
    </dgm:pt>
    <dgm:pt modelId="{6A9957DA-B5CE-49B6-9B16-E71CB8809BCF}" type="sibTrans" cxnId="{E63DD0AB-E9C0-4FB9-B4AF-2B74512BD566}">
      <dgm:prSet/>
      <dgm:spPr/>
      <dgm:t>
        <a:bodyPr/>
        <a:lstStyle/>
        <a:p>
          <a:endParaRPr lang="en-US"/>
        </a:p>
      </dgm:t>
    </dgm:pt>
    <dgm:pt modelId="{E0A5B813-4E4D-4DF4-A663-615501B6291C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উল্লেখযোগ্য গ্রন্থঃ জলরাক্ষস,খরাদাহ,,বারুদ পোড়া প্রহর 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প্রভৃতি</a:t>
          </a:r>
          <a:endParaRPr lang="en-US" sz="2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BFF5A4-BBA1-4909-91F2-15C38B3EC7AE}" type="parTrans" cxnId="{8EB47385-9927-4D50-A23B-47873C1AB2AA}">
      <dgm:prSet/>
      <dgm:spPr/>
      <dgm:t>
        <a:bodyPr/>
        <a:lstStyle/>
        <a:p>
          <a:endParaRPr lang="en-US"/>
        </a:p>
      </dgm:t>
    </dgm:pt>
    <dgm:pt modelId="{C116830D-4D58-4863-9F45-6C3BF7BC97D1}" type="sibTrans" cxnId="{8EB47385-9927-4D50-A23B-47873C1AB2AA}">
      <dgm:prSet/>
      <dgm:spPr/>
      <dgm:t>
        <a:bodyPr/>
        <a:lstStyle/>
        <a:p>
          <a:endParaRPr lang="en-US"/>
        </a:p>
      </dgm:t>
    </dgm:pt>
    <dgm:pt modelId="{4648DA40-493A-45B3-A27E-94802FA8005D}">
      <dgm:prSet phldrT="[Text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পুরস্কারঃ বাংলাএকাডেমী সাহিত্য পুরস্কারসহ অনেক পুরস্কার লাভ করেছেন।</a:t>
          </a:r>
          <a:endParaRPr lang="en-US" sz="2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DBD3F0-6D5F-4C57-957B-95F73D8AF952}" type="parTrans" cxnId="{1EDB8572-AA73-4570-B273-2E3CF78C9CF6}">
      <dgm:prSet/>
      <dgm:spPr/>
      <dgm:t>
        <a:bodyPr/>
        <a:lstStyle/>
        <a:p>
          <a:endParaRPr lang="en-US" dirty="0"/>
        </a:p>
      </dgm:t>
    </dgm:pt>
    <dgm:pt modelId="{E904A0D0-929B-4299-A1E7-20CA99198413}" type="sibTrans" cxnId="{1EDB8572-AA73-4570-B273-2E3CF78C9CF6}">
      <dgm:prSet/>
      <dgm:spPr/>
      <dgm:t>
        <a:bodyPr/>
        <a:lstStyle/>
        <a:p>
          <a:endParaRPr lang="en-US"/>
        </a:p>
      </dgm:t>
    </dgm:pt>
    <dgm:pt modelId="{CE77072E-EB88-4257-8F62-480BE33090B8}" type="pres">
      <dgm:prSet presAssocID="{91655C33-01B9-4FD3-9DB3-D9C4A1CBB6C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A8FAD2-235C-495D-96A1-6168A9AF536E}" type="pres">
      <dgm:prSet presAssocID="{E4953B49-BFFC-458B-8BE9-85641CA9395C}" presName="centerShape" presStyleLbl="node0" presStyleIdx="0" presStyleCnt="1" custScaleX="121816" custScaleY="136501" custLinFactNeighborX="-919" custLinFactNeighborY="-5084"/>
      <dgm:spPr/>
      <dgm:t>
        <a:bodyPr/>
        <a:lstStyle/>
        <a:p>
          <a:endParaRPr lang="en-US"/>
        </a:p>
      </dgm:t>
    </dgm:pt>
    <dgm:pt modelId="{3B7B00AB-A513-4FA9-95D3-00CBC84A3816}" type="pres">
      <dgm:prSet presAssocID="{FEFB7441-CCA5-4226-A852-87C6BB4957DB}" presName="parTrans" presStyleLbl="sibTrans2D1" presStyleIdx="0" presStyleCnt="4" custScaleX="192404"/>
      <dgm:spPr/>
      <dgm:t>
        <a:bodyPr/>
        <a:lstStyle/>
        <a:p>
          <a:endParaRPr lang="en-US"/>
        </a:p>
      </dgm:t>
    </dgm:pt>
    <dgm:pt modelId="{313F7D7D-1C2A-44D9-8743-042A8A8AC501}" type="pres">
      <dgm:prSet presAssocID="{FEFB7441-CCA5-4226-A852-87C6BB4957D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216F572-A42B-454B-9B9E-0421923075D8}" type="pres">
      <dgm:prSet presAssocID="{1729721F-C274-4F63-A3F1-CE527FCCCA33}" presName="node" presStyleLbl="node1" presStyleIdx="0" presStyleCnt="4" custScaleX="156978" custRadScaleRad="100095" custRadScaleInc="55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E4410-C7ED-4F80-A326-59E73CFA952E}" type="pres">
      <dgm:prSet presAssocID="{0EDD459F-1981-4848-8B20-A6C2953C9306}" presName="parTrans" presStyleLbl="sibTrans2D1" presStyleIdx="1" presStyleCnt="4" custScaleX="214147"/>
      <dgm:spPr/>
      <dgm:t>
        <a:bodyPr/>
        <a:lstStyle/>
        <a:p>
          <a:endParaRPr lang="en-US"/>
        </a:p>
      </dgm:t>
    </dgm:pt>
    <dgm:pt modelId="{465860F4-23D9-43C1-A667-CDE8E1F6F200}" type="pres">
      <dgm:prSet presAssocID="{0EDD459F-1981-4848-8B20-A6C2953C930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9863589-8A11-4FD1-B55F-93D277FF6DFC}" type="pres">
      <dgm:prSet presAssocID="{4251B744-A081-4FAE-A9BF-6CD3D05E3B25}" presName="node" presStyleLbl="node1" presStyleIdx="1" presStyleCnt="4" custScaleX="153506" custScaleY="145476" custRadScaleRad="111940" custRadScaleInc="51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B0D24-2405-45E4-A875-E41B4F705300}" type="pres">
      <dgm:prSet presAssocID="{62BFF5A4-BBA1-4909-91F2-15C38B3EC7AE}" presName="parTrans" presStyleLbl="sibTrans2D1" presStyleIdx="2" presStyleCnt="4" custScaleX="466072" custLinFactNeighborX="-52521" custLinFactNeighborY="-57705"/>
      <dgm:spPr/>
      <dgm:t>
        <a:bodyPr/>
        <a:lstStyle/>
        <a:p>
          <a:endParaRPr lang="en-US"/>
        </a:p>
      </dgm:t>
    </dgm:pt>
    <dgm:pt modelId="{53709CB3-24A4-4A65-B640-516603B14C95}" type="pres">
      <dgm:prSet presAssocID="{62BFF5A4-BBA1-4909-91F2-15C38B3EC7AE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B90E3C8-BC7C-403E-90E7-B8C67D47624F}" type="pres">
      <dgm:prSet presAssocID="{E0A5B813-4E4D-4DF4-A663-615501B6291C}" presName="node" presStyleLbl="node1" presStyleIdx="2" presStyleCnt="4" custScaleX="152697" custScaleY="142381" custRadScaleRad="80477" custRadScaleInc="-4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98EB08-078B-4BEA-90AC-22C106364616}" type="pres">
      <dgm:prSet presAssocID="{B6DBD3F0-6D5F-4C57-957B-95F73D8AF952}" presName="parTrans" presStyleLbl="sibTrans2D1" presStyleIdx="3" presStyleCnt="4" custScaleX="190061"/>
      <dgm:spPr/>
      <dgm:t>
        <a:bodyPr/>
        <a:lstStyle/>
        <a:p>
          <a:endParaRPr lang="en-US"/>
        </a:p>
      </dgm:t>
    </dgm:pt>
    <dgm:pt modelId="{A7F15323-B471-409E-BFB2-D562242F362F}" type="pres">
      <dgm:prSet presAssocID="{B6DBD3F0-6D5F-4C57-957B-95F73D8AF952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204D3B4-8EE7-4CE0-BD8A-9EB8EA8125E7}" type="pres">
      <dgm:prSet presAssocID="{4648DA40-493A-45B3-A27E-94802FA8005D}" presName="node" presStyleLbl="node1" presStyleIdx="3" presStyleCnt="4" custScaleX="142620" custScaleY="182391" custRadScaleRad="112426" custRadScaleInc="-1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1F8BB6-E968-4307-9428-4B3269FD0006}" type="presOf" srcId="{E4953B49-BFFC-458B-8BE9-85641CA9395C}" destId="{9CA8FAD2-235C-495D-96A1-6168A9AF536E}" srcOrd="0" destOrd="0" presId="urn:microsoft.com/office/officeart/2005/8/layout/radial5"/>
    <dgm:cxn modelId="{CD3D9614-0E2B-46BD-B57B-635C8064D7AB}" type="presOf" srcId="{FEFB7441-CCA5-4226-A852-87C6BB4957DB}" destId="{313F7D7D-1C2A-44D9-8743-042A8A8AC501}" srcOrd="1" destOrd="0" presId="urn:microsoft.com/office/officeart/2005/8/layout/radial5"/>
    <dgm:cxn modelId="{8382D8E7-B739-4EAD-8B7C-7345DE373747}" type="presOf" srcId="{FEFB7441-CCA5-4226-A852-87C6BB4957DB}" destId="{3B7B00AB-A513-4FA9-95D3-00CBC84A3816}" srcOrd="0" destOrd="0" presId="urn:microsoft.com/office/officeart/2005/8/layout/radial5"/>
    <dgm:cxn modelId="{A3CDDC99-EBB0-446A-9ADA-52D74E143760}" type="presOf" srcId="{E0A5B813-4E4D-4DF4-A663-615501B6291C}" destId="{AB90E3C8-BC7C-403E-90E7-B8C67D47624F}" srcOrd="0" destOrd="0" presId="urn:microsoft.com/office/officeart/2005/8/layout/radial5"/>
    <dgm:cxn modelId="{8EB47385-9927-4D50-A23B-47873C1AB2AA}" srcId="{E4953B49-BFFC-458B-8BE9-85641CA9395C}" destId="{E0A5B813-4E4D-4DF4-A663-615501B6291C}" srcOrd="2" destOrd="0" parTransId="{62BFF5A4-BBA1-4909-91F2-15C38B3EC7AE}" sibTransId="{C116830D-4D58-4863-9F45-6C3BF7BC97D1}"/>
    <dgm:cxn modelId="{E63DD0AB-E9C0-4FB9-B4AF-2B74512BD566}" srcId="{E4953B49-BFFC-458B-8BE9-85641CA9395C}" destId="{4251B744-A081-4FAE-A9BF-6CD3D05E3B25}" srcOrd="1" destOrd="0" parTransId="{0EDD459F-1981-4848-8B20-A6C2953C9306}" sibTransId="{6A9957DA-B5CE-49B6-9B16-E71CB8809BCF}"/>
    <dgm:cxn modelId="{72B062F1-BBC4-45FE-8327-42067BA2A309}" type="presOf" srcId="{1729721F-C274-4F63-A3F1-CE527FCCCA33}" destId="{E216F572-A42B-454B-9B9E-0421923075D8}" srcOrd="0" destOrd="0" presId="urn:microsoft.com/office/officeart/2005/8/layout/radial5"/>
    <dgm:cxn modelId="{1EDB8572-AA73-4570-B273-2E3CF78C9CF6}" srcId="{E4953B49-BFFC-458B-8BE9-85641CA9395C}" destId="{4648DA40-493A-45B3-A27E-94802FA8005D}" srcOrd="3" destOrd="0" parTransId="{B6DBD3F0-6D5F-4C57-957B-95F73D8AF952}" sibTransId="{E904A0D0-929B-4299-A1E7-20CA99198413}"/>
    <dgm:cxn modelId="{0BCCA22A-23A1-4390-BC08-D6035A4E9741}" type="presOf" srcId="{0EDD459F-1981-4848-8B20-A6C2953C9306}" destId="{465860F4-23D9-43C1-A667-CDE8E1F6F200}" srcOrd="1" destOrd="0" presId="urn:microsoft.com/office/officeart/2005/8/layout/radial5"/>
    <dgm:cxn modelId="{6A5A9FB4-DF26-4A94-ACE4-6E3CAA1F78C9}" srcId="{91655C33-01B9-4FD3-9DB3-D9C4A1CBB6CD}" destId="{E4953B49-BFFC-458B-8BE9-85641CA9395C}" srcOrd="0" destOrd="0" parTransId="{D8B66800-3354-46FE-9CB1-AF4FCF4BC270}" sibTransId="{A9DC5BB2-1CE2-4CE8-8C36-ADDA736EE413}"/>
    <dgm:cxn modelId="{AA1A3CC1-A4BE-4790-BD65-47D4BDE57951}" type="presOf" srcId="{62BFF5A4-BBA1-4909-91F2-15C38B3EC7AE}" destId="{53709CB3-24A4-4A65-B640-516603B14C95}" srcOrd="1" destOrd="0" presId="urn:microsoft.com/office/officeart/2005/8/layout/radial5"/>
    <dgm:cxn modelId="{9B8505B6-9F59-46FE-8370-D505FE8CBB1E}" type="presOf" srcId="{91655C33-01B9-4FD3-9DB3-D9C4A1CBB6CD}" destId="{CE77072E-EB88-4257-8F62-480BE33090B8}" srcOrd="0" destOrd="0" presId="urn:microsoft.com/office/officeart/2005/8/layout/radial5"/>
    <dgm:cxn modelId="{D2F784AA-8B30-4A65-9B8C-98F8CB6B9076}" type="presOf" srcId="{0EDD459F-1981-4848-8B20-A6C2953C9306}" destId="{AF0E4410-C7ED-4F80-A326-59E73CFA952E}" srcOrd="0" destOrd="0" presId="urn:microsoft.com/office/officeart/2005/8/layout/radial5"/>
    <dgm:cxn modelId="{AB3CF48F-3B26-491D-9C94-5651CD6532C3}" srcId="{E4953B49-BFFC-458B-8BE9-85641CA9395C}" destId="{1729721F-C274-4F63-A3F1-CE527FCCCA33}" srcOrd="0" destOrd="0" parTransId="{FEFB7441-CCA5-4226-A852-87C6BB4957DB}" sibTransId="{746F47E6-3C6B-4B0E-A3D1-1BD85E972CA6}"/>
    <dgm:cxn modelId="{D3623E22-9C43-4B7D-B210-EEAF58792D8E}" type="presOf" srcId="{4648DA40-493A-45B3-A27E-94802FA8005D}" destId="{4204D3B4-8EE7-4CE0-BD8A-9EB8EA8125E7}" srcOrd="0" destOrd="0" presId="urn:microsoft.com/office/officeart/2005/8/layout/radial5"/>
    <dgm:cxn modelId="{3EA04675-6DF6-4A3B-A047-0FBED5E283C0}" type="presOf" srcId="{B6DBD3F0-6D5F-4C57-957B-95F73D8AF952}" destId="{A7F15323-B471-409E-BFB2-D562242F362F}" srcOrd="1" destOrd="0" presId="urn:microsoft.com/office/officeart/2005/8/layout/radial5"/>
    <dgm:cxn modelId="{895AC3AE-302D-4DEC-BBE3-4034E3737968}" type="presOf" srcId="{B6DBD3F0-6D5F-4C57-957B-95F73D8AF952}" destId="{6698EB08-078B-4BEA-90AC-22C106364616}" srcOrd="0" destOrd="0" presId="urn:microsoft.com/office/officeart/2005/8/layout/radial5"/>
    <dgm:cxn modelId="{D387FE3C-92B8-4570-98FF-B098C5DC6F62}" type="presOf" srcId="{4251B744-A081-4FAE-A9BF-6CD3D05E3B25}" destId="{A9863589-8A11-4FD1-B55F-93D277FF6DFC}" srcOrd="0" destOrd="0" presId="urn:microsoft.com/office/officeart/2005/8/layout/radial5"/>
    <dgm:cxn modelId="{36C1585B-C912-4CE5-B7E4-C7D58EDD3525}" type="presOf" srcId="{62BFF5A4-BBA1-4909-91F2-15C38B3EC7AE}" destId="{4DAB0D24-2405-45E4-A875-E41B4F705300}" srcOrd="0" destOrd="0" presId="urn:microsoft.com/office/officeart/2005/8/layout/radial5"/>
    <dgm:cxn modelId="{4517B967-4DE0-40C9-936C-DAB4B166FBE2}" type="presParOf" srcId="{CE77072E-EB88-4257-8F62-480BE33090B8}" destId="{9CA8FAD2-235C-495D-96A1-6168A9AF536E}" srcOrd="0" destOrd="0" presId="urn:microsoft.com/office/officeart/2005/8/layout/radial5"/>
    <dgm:cxn modelId="{3F1FBC10-6DDD-4519-98C2-51EAF49C6789}" type="presParOf" srcId="{CE77072E-EB88-4257-8F62-480BE33090B8}" destId="{3B7B00AB-A513-4FA9-95D3-00CBC84A3816}" srcOrd="1" destOrd="0" presId="urn:microsoft.com/office/officeart/2005/8/layout/radial5"/>
    <dgm:cxn modelId="{D95FFBBA-F629-4DBE-B217-EDD8C473443B}" type="presParOf" srcId="{3B7B00AB-A513-4FA9-95D3-00CBC84A3816}" destId="{313F7D7D-1C2A-44D9-8743-042A8A8AC501}" srcOrd="0" destOrd="0" presId="urn:microsoft.com/office/officeart/2005/8/layout/radial5"/>
    <dgm:cxn modelId="{F7C83CC6-79B2-422A-990C-C22AB9F1F460}" type="presParOf" srcId="{CE77072E-EB88-4257-8F62-480BE33090B8}" destId="{E216F572-A42B-454B-9B9E-0421923075D8}" srcOrd="2" destOrd="0" presId="urn:microsoft.com/office/officeart/2005/8/layout/radial5"/>
    <dgm:cxn modelId="{CBAD70BB-6B76-4DA4-9C6A-BBC30115E5F7}" type="presParOf" srcId="{CE77072E-EB88-4257-8F62-480BE33090B8}" destId="{AF0E4410-C7ED-4F80-A326-59E73CFA952E}" srcOrd="3" destOrd="0" presId="urn:microsoft.com/office/officeart/2005/8/layout/radial5"/>
    <dgm:cxn modelId="{A4AE224B-BF54-4B50-AFA1-222521F17C25}" type="presParOf" srcId="{AF0E4410-C7ED-4F80-A326-59E73CFA952E}" destId="{465860F4-23D9-43C1-A667-CDE8E1F6F200}" srcOrd="0" destOrd="0" presId="urn:microsoft.com/office/officeart/2005/8/layout/radial5"/>
    <dgm:cxn modelId="{ED986515-7B65-47FF-A42E-CFB0FFDD1190}" type="presParOf" srcId="{CE77072E-EB88-4257-8F62-480BE33090B8}" destId="{A9863589-8A11-4FD1-B55F-93D277FF6DFC}" srcOrd="4" destOrd="0" presId="urn:microsoft.com/office/officeart/2005/8/layout/radial5"/>
    <dgm:cxn modelId="{3E02CA3B-E224-4506-9F9C-26A8EDB2D0FF}" type="presParOf" srcId="{CE77072E-EB88-4257-8F62-480BE33090B8}" destId="{4DAB0D24-2405-45E4-A875-E41B4F705300}" srcOrd="5" destOrd="0" presId="urn:microsoft.com/office/officeart/2005/8/layout/radial5"/>
    <dgm:cxn modelId="{B1072DD7-C192-4B45-BBC7-500501F04620}" type="presParOf" srcId="{4DAB0D24-2405-45E4-A875-E41B4F705300}" destId="{53709CB3-24A4-4A65-B640-516603B14C95}" srcOrd="0" destOrd="0" presId="urn:microsoft.com/office/officeart/2005/8/layout/radial5"/>
    <dgm:cxn modelId="{A67F4537-1E3F-4588-BA3F-4D005D07F59D}" type="presParOf" srcId="{CE77072E-EB88-4257-8F62-480BE33090B8}" destId="{AB90E3C8-BC7C-403E-90E7-B8C67D47624F}" srcOrd="6" destOrd="0" presId="urn:microsoft.com/office/officeart/2005/8/layout/radial5"/>
    <dgm:cxn modelId="{022D71ED-77E8-406C-99A6-7F4DC9A6702E}" type="presParOf" srcId="{CE77072E-EB88-4257-8F62-480BE33090B8}" destId="{6698EB08-078B-4BEA-90AC-22C106364616}" srcOrd="7" destOrd="0" presId="urn:microsoft.com/office/officeart/2005/8/layout/radial5"/>
    <dgm:cxn modelId="{21D59C4E-F9BB-4E96-A8FE-587A2EB8721C}" type="presParOf" srcId="{6698EB08-078B-4BEA-90AC-22C106364616}" destId="{A7F15323-B471-409E-BFB2-D562242F362F}" srcOrd="0" destOrd="0" presId="urn:microsoft.com/office/officeart/2005/8/layout/radial5"/>
    <dgm:cxn modelId="{0DE4D61C-CCF9-4500-9D1C-0E29D6AAC608}" type="presParOf" srcId="{CE77072E-EB88-4257-8F62-480BE33090B8}" destId="{4204D3B4-8EE7-4CE0-BD8A-9EB8EA8125E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A8FAD2-235C-495D-96A1-6168A9AF536E}">
      <dsp:nvSpPr>
        <dsp:cNvPr id="0" name=""/>
        <dsp:cNvSpPr/>
      </dsp:nvSpPr>
      <dsp:spPr>
        <a:xfrm>
          <a:off x="3309805" y="1887656"/>
          <a:ext cx="2054509" cy="230218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610681" y="2224803"/>
        <a:ext cx="1452757" cy="1627887"/>
      </dsp:txXfrm>
    </dsp:sp>
    <dsp:sp modelId="{3B7B00AB-A513-4FA9-95D3-00CBC84A3816}">
      <dsp:nvSpPr>
        <dsp:cNvPr id="0" name=""/>
        <dsp:cNvSpPr/>
      </dsp:nvSpPr>
      <dsp:spPr>
        <a:xfrm rot="16437239">
          <a:off x="4298806" y="1459548"/>
          <a:ext cx="251666" cy="6242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4333953" y="1622062"/>
        <a:ext cx="176166" cy="374560"/>
      </dsp:txXfrm>
    </dsp:sp>
    <dsp:sp modelId="{E216F572-A42B-454B-9B9E-0421923075D8}">
      <dsp:nvSpPr>
        <dsp:cNvPr id="0" name=""/>
        <dsp:cNvSpPr/>
      </dsp:nvSpPr>
      <dsp:spPr>
        <a:xfrm>
          <a:off x="3055674" y="-190308"/>
          <a:ext cx="2882246" cy="183608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000" kern="1200" dirty="0" smtClean="0"/>
        </a:p>
      </dsp:txBody>
      <dsp:txXfrm>
        <a:off x="3477769" y="78580"/>
        <a:ext cx="2038056" cy="1298307"/>
      </dsp:txXfrm>
    </dsp:sp>
    <dsp:sp modelId="{AF0E4410-C7ED-4F80-A326-59E73CFA952E}">
      <dsp:nvSpPr>
        <dsp:cNvPr id="0" name=""/>
        <dsp:cNvSpPr/>
      </dsp:nvSpPr>
      <dsp:spPr>
        <a:xfrm rot="442788">
          <a:off x="5313213" y="2890689"/>
          <a:ext cx="581324" cy="6242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313935" y="3004343"/>
        <a:ext cx="406927" cy="374560"/>
      </dsp:txXfrm>
    </dsp:sp>
    <dsp:sp modelId="{A9863589-8A11-4FD1-B55F-93D277FF6DFC}">
      <dsp:nvSpPr>
        <dsp:cNvPr id="0" name=""/>
        <dsp:cNvSpPr/>
      </dsp:nvSpPr>
      <dsp:spPr>
        <a:xfrm>
          <a:off x="5852488" y="2082017"/>
          <a:ext cx="2818497" cy="267106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</a:t>
          </a:r>
          <a:r>
            <a:rPr lang="en-US" sz="32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জীবনঃ</a:t>
          </a:r>
          <a:r>
            <a:rPr lang="bn-BD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অধ্যাপনা </a:t>
          </a:r>
          <a:endParaRPr lang="en-US" sz="32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65247" y="2473185"/>
        <a:ext cx="1992979" cy="1888724"/>
      </dsp:txXfrm>
    </dsp:sp>
    <dsp:sp modelId="{4DAB0D24-2405-45E4-A875-E41B4F705300}">
      <dsp:nvSpPr>
        <dsp:cNvPr id="0" name=""/>
        <dsp:cNvSpPr/>
      </dsp:nvSpPr>
      <dsp:spPr>
        <a:xfrm rot="16033210">
          <a:off x="4201633" y="3455495"/>
          <a:ext cx="307349" cy="6242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4249971" y="3626397"/>
        <a:ext cx="215144" cy="374560"/>
      </dsp:txXfrm>
    </dsp:sp>
    <dsp:sp modelId="{AB90E3C8-BC7C-403E-90E7-B8C67D47624F}">
      <dsp:nvSpPr>
        <dsp:cNvPr id="0" name=""/>
        <dsp:cNvSpPr/>
      </dsp:nvSpPr>
      <dsp:spPr>
        <a:xfrm>
          <a:off x="3048415" y="4062522"/>
          <a:ext cx="2803643" cy="2614233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উল্লেখযোগ্য গ্রন্থঃ জলরাক্ষস,খরাদাহ,,বারুদ পোড়া প্রহর </a:t>
          </a:r>
          <a:r>
            <a:rPr lang="en-US" sz="24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প্রভৃতি</a:t>
          </a:r>
          <a:endParaRPr lang="en-US" sz="2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58999" y="4445368"/>
        <a:ext cx="1982475" cy="1848541"/>
      </dsp:txXfrm>
    </dsp:sp>
    <dsp:sp modelId="{6698EB08-078B-4BEA-90AC-22C106364616}">
      <dsp:nvSpPr>
        <dsp:cNvPr id="0" name=""/>
        <dsp:cNvSpPr/>
      </dsp:nvSpPr>
      <dsp:spPr>
        <a:xfrm rot="10446716">
          <a:off x="2801791" y="2857957"/>
          <a:ext cx="523362" cy="6242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 rot="10800000">
        <a:off x="2958386" y="2974758"/>
        <a:ext cx="366353" cy="374560"/>
      </dsp:txXfrm>
    </dsp:sp>
    <dsp:sp modelId="{4204D3B4-8EE7-4CE0-BD8A-9EB8EA8125E7}">
      <dsp:nvSpPr>
        <dsp:cNvPr id="0" name=""/>
        <dsp:cNvSpPr/>
      </dsp:nvSpPr>
      <dsp:spPr>
        <a:xfrm>
          <a:off x="182927" y="1657706"/>
          <a:ext cx="2618621" cy="3348850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পুরস্কারঃ বাংলাএকাডেমী সাহিত্য পুরস্কারসহ অনেক পুরস্কার লাভ করেছেন।</a:t>
          </a:r>
          <a:endParaRPr lang="en-US" sz="2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6415" y="2148134"/>
        <a:ext cx="1851645" cy="2367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BAB1-540E-4E06-8285-2EF11C8A7D86}" type="datetimeFigureOut">
              <a:rPr lang="en-US" smtClean="0"/>
              <a:pPr/>
              <a:t>09-Feb-21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428C-E5B2-4BBA-BCD0-8C63CE8D5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BAB1-540E-4E06-8285-2EF11C8A7D86}" type="datetimeFigureOut">
              <a:rPr lang="en-US" smtClean="0"/>
              <a:pPr/>
              <a:t>09-Feb-21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428C-E5B2-4BBA-BCD0-8C63CE8D5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BAB1-540E-4E06-8285-2EF11C8A7D86}" type="datetimeFigureOut">
              <a:rPr lang="en-US" smtClean="0"/>
              <a:pPr/>
              <a:t>09-Feb-21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428C-E5B2-4BBA-BCD0-8C63CE8D5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BAB1-540E-4E06-8285-2EF11C8A7D86}" type="datetimeFigureOut">
              <a:rPr lang="en-US" smtClean="0"/>
              <a:pPr/>
              <a:t>09-Feb-21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428C-E5B2-4BBA-BCD0-8C63CE8D5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BAB1-540E-4E06-8285-2EF11C8A7D86}" type="datetimeFigureOut">
              <a:rPr lang="en-US" smtClean="0"/>
              <a:pPr/>
              <a:t>09-Feb-21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428C-E5B2-4BBA-BCD0-8C63CE8D5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BAB1-540E-4E06-8285-2EF11C8A7D86}" type="datetimeFigureOut">
              <a:rPr lang="en-US" smtClean="0"/>
              <a:pPr/>
              <a:t>09-Feb-21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428C-E5B2-4BBA-BCD0-8C63CE8D5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BAB1-540E-4E06-8285-2EF11C8A7D86}" type="datetimeFigureOut">
              <a:rPr lang="en-US" smtClean="0"/>
              <a:pPr/>
              <a:t>09-Feb-21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428C-E5B2-4BBA-BCD0-8C63CE8D5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BAB1-540E-4E06-8285-2EF11C8A7D86}" type="datetimeFigureOut">
              <a:rPr lang="en-US" smtClean="0"/>
              <a:pPr/>
              <a:t>09-Feb-21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428C-E5B2-4BBA-BCD0-8C63CE8D5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BAB1-540E-4E06-8285-2EF11C8A7D86}" type="datetimeFigureOut">
              <a:rPr lang="en-US" smtClean="0"/>
              <a:pPr/>
              <a:t>09-Feb-21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428C-E5B2-4BBA-BCD0-8C63CE8D5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BAB1-540E-4E06-8285-2EF11C8A7D86}" type="datetimeFigureOut">
              <a:rPr lang="en-US" smtClean="0"/>
              <a:pPr/>
              <a:t>09-Feb-21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428C-E5B2-4BBA-BCD0-8C63CE8D5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BAB1-540E-4E06-8285-2EF11C8A7D86}" type="datetimeFigureOut">
              <a:rPr lang="en-US" smtClean="0"/>
              <a:pPr/>
              <a:t>09-Feb-21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1DD9428C-E5B2-4BBA-BCD0-8C63CE8D5B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6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2EBAB1-540E-4E06-8285-2EF11C8A7D86}" type="datetimeFigureOut">
              <a:rPr lang="en-US" smtClean="0"/>
              <a:pPr/>
              <a:t>09-Feb-21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D9428C-E5B2-4BBA-BCD0-8C63CE8D5B1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slow">
    <p:wheel spokes="3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027" y="265676"/>
            <a:ext cx="11074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কের ক্লাসে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5" y="1744054"/>
            <a:ext cx="11386159" cy="4927056"/>
          </a:xfrm>
          <a:prstGeom prst="rect">
            <a:avLst/>
          </a:prstGeom>
        </p:spPr>
      </p:pic>
    </p:spTree>
  </p:cSld>
  <p:clrMapOvr>
    <a:masterClrMapping/>
  </p:clrMapOvr>
  <p:transition spd="slow" advTm="20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1003" y="450166"/>
            <a:ext cx="658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শব্দগুলি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sz="28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830" y="1364343"/>
            <a:ext cx="1260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শান-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36" y="1308296"/>
            <a:ext cx="2647950" cy="1149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05701" y="1537103"/>
            <a:ext cx="1931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6008" y="4349621"/>
            <a:ext cx="2139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ভিখ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5701" y="4468887"/>
            <a:ext cx="2764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ভিক্ষা,খয়রাত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received_12171489982290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628" y="3910816"/>
            <a:ext cx="3000376" cy="148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36548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1342" y="114300"/>
            <a:ext cx="323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প্রভাতফেরি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received_46316279172402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837" y="2067951"/>
            <a:ext cx="4389119" cy="3179299"/>
          </a:xfrm>
          <a:prstGeom prst="rect">
            <a:avLst/>
          </a:prstGeom>
        </p:spPr>
      </p:pic>
      <p:pic>
        <p:nvPicPr>
          <p:cNvPr id="6" name="Picture 5" descr="received_52632474501012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191" y="2096086"/>
            <a:ext cx="4965895" cy="312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29905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1840" y="393895"/>
            <a:ext cx="6330461" cy="189324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40178" y="2439623"/>
            <a:ext cx="115116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তৎকালীন পাকিস্থানের গভর্ণর জেনারেল মোহাম্মদ আলী জিন্নাহ ঢাকা বিশ্ববিদ্যালয়ের কার্জন হলে ছাত্র-শিক্ষকের সমাবেশে ঘোষনা করেন, “উর্দূই” হবে পাকিস্থানের এক মাত্র রাষ্ট্র ভাষা।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524" y="5924240"/>
            <a:ext cx="1187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ঘোষনায় ছাত্র-জনতা তাৎক্ষণিক তীব্র প্রতিবাদ জানায়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received_286671159031646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450" y="4065562"/>
            <a:ext cx="4768948" cy="177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82500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0871" y="5274129"/>
            <a:ext cx="11495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আন্দোলন থামানোর জন্য পশ্চিম পাকিস্থানী শাষক গোষ্ঠী ১৪৪ ধারা জারী করে।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received_16143759224522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69" y="1513596"/>
            <a:ext cx="8539089" cy="341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48648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2191" y="5731329"/>
            <a:ext cx="9551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১৪৪ধারা ভেঙ্গে ছাত্র জনতা মিছিল বের করে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received_69363901797025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088" y="1145650"/>
            <a:ext cx="10384321" cy="392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49265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928" y="5468964"/>
            <a:ext cx="10940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 জন্য জীবন দান করেন, সালাম, বরকত, রফিক, সফিক, জব্বার আরও নাম না জানা অনেকে। 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8" descr="http://cms.somewhereinblog.net/images/thumbs/elius_1297766343_1-1._Shaheed_Sal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94277" y="1998828"/>
            <a:ext cx="1570472" cy="21102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" name="Picture 3" descr="http://muktoblog.net/media/img/1297333015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757311" y="2043388"/>
            <a:ext cx="1620356" cy="20939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" name="Picture 12" descr="http://www.prothom-aloblog.com/img/uploads/dc02f5d87c3771483d22fcbfd4149b09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088818" y="1900856"/>
            <a:ext cx="1647502" cy="22082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" name="Picture 6" descr="http://muktoblog.net/media/img/1298107003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7421099" y="1863634"/>
            <a:ext cx="1674379" cy="20936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806629" y="1818418"/>
            <a:ext cx="1728183" cy="2179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Flowchart: Process 7"/>
          <p:cNvSpPr/>
          <p:nvPr/>
        </p:nvSpPr>
        <p:spPr>
          <a:xfrm>
            <a:off x="375208" y="4483008"/>
            <a:ext cx="1289957" cy="50618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সালাম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2531762" y="4421983"/>
            <a:ext cx="1377739" cy="51942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বরকত 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5075632" y="4365305"/>
            <a:ext cx="1439468" cy="5761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</a:t>
            </a:r>
            <a:endParaRPr lang="en-US" sz="2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7413674" y="4351237"/>
            <a:ext cx="1686867" cy="5761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ফিক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9976755" y="4359614"/>
            <a:ext cx="1387929" cy="6441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জব্বার </a:t>
            </a:r>
            <a:endParaRPr lang="en-US" sz="2800" b="1" dirty="0">
              <a:solidFill>
                <a:schemeClr val="tx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434808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7957" y="408214"/>
            <a:ext cx="91721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BD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সময়:১০মিনিট</a:t>
            </a:r>
            <a:r>
              <a:rPr lang="bn-BD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6086" y="4968115"/>
            <a:ext cx="8961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প্রভাতফেরি’-বলতে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কর। 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received_34431820997442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951" y="1624305"/>
            <a:ext cx="7399606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64434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4394" y="548389"/>
            <a:ext cx="6203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সময়:১০মিনিট</a:t>
            </a:r>
            <a:r>
              <a:rPr lang="bn-BD" sz="4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1742" y="3207433"/>
            <a:ext cx="39515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শহিদ মিনার 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1742" y="3996122"/>
            <a:ext cx="5355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 সালে ভাষা আন্দোলন হয়েছিল?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087" y="5063527"/>
            <a:ext cx="5453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 জন ভাষা শহিদ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নাম বল?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received_15404860620520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201" y="1815499"/>
            <a:ext cx="4740813" cy="21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1078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6936" y="711674"/>
            <a:ext cx="5514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2615" y="4248443"/>
            <a:ext cx="9111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একুশে ফেব্রুয়ারীকে আন্তর্জাতিক মাতৃভাষা দিবস বলা হয় কেন?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”-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  -- কেমন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received_17036853787233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612" y="2011680"/>
            <a:ext cx="5458265" cy="20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90945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5094" y="281354"/>
            <a:ext cx="7701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BD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7" y="1297016"/>
            <a:ext cx="10797435" cy="499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94497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5862" y="580794"/>
            <a:ext cx="57879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0499" y="1491175"/>
            <a:ext cx="4867421" cy="46001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 smtClean="0">
              <a:solidFill>
                <a:srgbClr val="FFFF00"/>
              </a:solidFill>
            </a:endParaRPr>
          </a:p>
          <a:p>
            <a:endParaRPr lang="en-US" sz="1600" dirty="0" smtClean="0">
              <a:solidFill>
                <a:srgbClr val="FFFF00"/>
              </a:solidFill>
            </a:endParaRPr>
          </a:p>
          <a:p>
            <a:endParaRPr lang="bn-BD" sz="1600" dirty="0" smtClean="0">
              <a:solidFill>
                <a:srgbClr val="FFFF00"/>
              </a:solidFill>
            </a:endParaRPr>
          </a:p>
          <a:p>
            <a:endParaRPr lang="bn-BD" sz="1600" dirty="0">
              <a:solidFill>
                <a:srgbClr val="FFFF00"/>
              </a:solidFill>
            </a:endParaRPr>
          </a:p>
          <a:p>
            <a:endParaRPr lang="bn-BD" sz="1600" dirty="0" smtClean="0">
              <a:solidFill>
                <a:srgbClr val="FFFF00"/>
              </a:solidFill>
            </a:endParaRPr>
          </a:p>
          <a:p>
            <a:endParaRPr lang="bn-BD" sz="1600" dirty="0">
              <a:solidFill>
                <a:srgbClr val="FFFF00"/>
              </a:solidFill>
            </a:endParaRPr>
          </a:p>
          <a:p>
            <a:endParaRPr lang="bn-BD" sz="1600" dirty="0" smtClean="0">
              <a:solidFill>
                <a:srgbClr val="FFFF00"/>
              </a:solidFill>
            </a:endParaRPr>
          </a:p>
          <a:p>
            <a:endParaRPr lang="bn-BD" sz="2800" dirty="0">
              <a:solidFill>
                <a:srgbClr val="FFFF00"/>
              </a:solidFill>
            </a:endParaRPr>
          </a:p>
          <a:p>
            <a:pPr algn="ctr"/>
            <a:r>
              <a:rPr lang="bn-BD" sz="2800" b="1" dirty="0" smtClean="0">
                <a:solidFill>
                  <a:schemeClr val="bg1"/>
                </a:solidFill>
              </a:rPr>
              <a:t>তামান্না আশরাফী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bn-BD" sz="2800" b="1" dirty="0" smtClean="0">
                <a:solidFill>
                  <a:schemeClr val="bg1"/>
                </a:solidFill>
              </a:rPr>
              <a:t> </a:t>
            </a:r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দীপ্তি একাডেমী , ভালুকা </a:t>
            </a:r>
          </a:p>
          <a:p>
            <a:pPr algn="ctr"/>
            <a:r>
              <a:rPr lang="bn-BD" sz="3200" b="1" dirty="0" smtClean="0">
                <a:solidFill>
                  <a:schemeClr val="bg1"/>
                </a:solidFill>
              </a:rPr>
              <a:t>ময়মনসিংহ ।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মোবাইল:০১৭</a:t>
            </a:r>
            <a:r>
              <a:rPr lang="bn-BD" sz="2000" b="1" dirty="0" smtClean="0">
                <a:solidFill>
                  <a:schemeClr val="bg1"/>
                </a:solidFill>
              </a:rPr>
              <a:t>১৭৫৭৯২৩১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47914" y="1491175"/>
            <a:ext cx="4557932" cy="45438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 smtClean="0">
              <a:solidFill>
                <a:srgbClr val="00B050"/>
              </a:solidFill>
            </a:endParaRPr>
          </a:p>
          <a:p>
            <a:endParaRPr lang="en-US" sz="1600" dirty="0" smtClean="0">
              <a:solidFill>
                <a:srgbClr val="00B050"/>
              </a:solidFill>
            </a:endParaRPr>
          </a:p>
          <a:p>
            <a:endParaRPr lang="en-US" sz="1600" dirty="0" smtClean="0">
              <a:solidFill>
                <a:srgbClr val="00B050"/>
              </a:solidFill>
            </a:endParaRPr>
          </a:p>
          <a:p>
            <a:pPr algn="ctr"/>
            <a:endParaRPr lang="bn-BD" sz="2800" b="1" dirty="0" smtClean="0">
              <a:solidFill>
                <a:schemeClr val="bg1"/>
              </a:solidFill>
            </a:endParaRPr>
          </a:p>
          <a:p>
            <a:pPr algn="ctr"/>
            <a:endParaRPr lang="bn-BD" sz="28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শ্রেণি:সপ্তম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বিষয়:বাংলা</a:t>
            </a:r>
            <a:r>
              <a:rPr lang="en-US" sz="2800" b="1" dirty="0" smtClean="0">
                <a:solidFill>
                  <a:schemeClr val="bg1"/>
                </a:solidFill>
              </a:rPr>
              <a:t> ১ম </a:t>
            </a:r>
            <a:r>
              <a:rPr lang="en-US" sz="2800" b="1" dirty="0" err="1" smtClean="0">
                <a:solidFill>
                  <a:schemeClr val="bg1"/>
                </a:solidFill>
              </a:rPr>
              <a:t>পত্র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সময়:৪</a:t>
            </a:r>
            <a:r>
              <a:rPr lang="bn-BD" sz="2800" b="1" dirty="0" smtClean="0">
                <a:solidFill>
                  <a:schemeClr val="bg1"/>
                </a:solidFill>
              </a:rPr>
              <a:t>০</a:t>
            </a:r>
            <a:r>
              <a:rPr lang="en-US" sz="2800" b="1" dirty="0" err="1" smtClean="0">
                <a:solidFill>
                  <a:schemeClr val="bg1"/>
                </a:solidFill>
              </a:rPr>
              <a:t>মিনিট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তারিখ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  <a:r>
              <a:rPr lang="bn-BD" sz="2800" b="1" dirty="0" smtClean="0">
                <a:solidFill>
                  <a:schemeClr val="bg1"/>
                </a:solidFill>
              </a:rPr>
              <a:t>০৯ </a:t>
            </a:r>
            <a:r>
              <a:rPr lang="en-US" sz="2800" b="1" dirty="0" smtClean="0">
                <a:solidFill>
                  <a:schemeClr val="bg1"/>
                </a:solidFill>
              </a:rPr>
              <a:t>/০২/২০২১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4283612" y="3819377"/>
            <a:ext cx="4712677" cy="56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4818185" y="3903784"/>
            <a:ext cx="3376247" cy="14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5092505" y="3868615"/>
            <a:ext cx="3348110" cy="28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received_42617282513614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99" y="1914159"/>
            <a:ext cx="1671961" cy="16248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784" y="1625091"/>
            <a:ext cx="2427066" cy="220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63612"/>
      </p:ext>
    </p:extLst>
  </p:cSld>
  <p:clrMapOvr>
    <a:masterClrMapping/>
  </p:clrMapOvr>
  <p:transition spd="slow" advTm="2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0930" y="641074"/>
            <a:ext cx="5438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received_286671159031646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357" y="1814732"/>
            <a:ext cx="4768948" cy="3685735"/>
          </a:xfrm>
          <a:prstGeom prst="rect">
            <a:avLst/>
          </a:prstGeom>
        </p:spPr>
      </p:pic>
      <p:pic>
        <p:nvPicPr>
          <p:cNvPr id="7" name="Picture 6" descr="received_279047032120956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851742"/>
            <a:ext cx="5289452" cy="366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56983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ceived_27656150382040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491" y="1406769"/>
            <a:ext cx="4923032" cy="3756073"/>
          </a:xfrm>
          <a:prstGeom prst="rect">
            <a:avLst/>
          </a:prstGeom>
        </p:spPr>
      </p:pic>
      <p:pic>
        <p:nvPicPr>
          <p:cNvPr id="4" name="Picture 3" descr="received_137699073264949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171" y="1392700"/>
            <a:ext cx="5321698" cy="3701415"/>
          </a:xfrm>
          <a:prstGeom prst="rect">
            <a:avLst/>
          </a:prstGeom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8412"/>
            <a:ext cx="110744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ভাষা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আন্দোলনের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কিছু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বিরল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ছবি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5962"/>
            <a:ext cx="5728927" cy="2605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494" y="1665962"/>
            <a:ext cx="5686271" cy="2492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42" y="4158641"/>
            <a:ext cx="11962355" cy="2517731"/>
          </a:xfrm>
          <a:prstGeom prst="rect">
            <a:avLst/>
          </a:prstGeom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00997" y="787221"/>
            <a:ext cx="8271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8842" y="5255610"/>
            <a:ext cx="5681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লখার একুশে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81618" y="6040440"/>
            <a:ext cx="505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আবুবকর সিদ্দিক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35902" y="1710551"/>
            <a:ext cx="4867422" cy="3545059"/>
            <a:chOff x="3295072" y="2359685"/>
            <a:chExt cx="2083975" cy="2335199"/>
          </a:xfrm>
        </p:grpSpPr>
        <p:sp>
          <p:nvSpPr>
            <p:cNvPr id="8" name="Oval 7"/>
            <p:cNvSpPr/>
            <p:nvPr/>
          </p:nvSpPr>
          <p:spPr>
            <a:xfrm>
              <a:off x="3295072" y="2359685"/>
              <a:ext cx="2083975" cy="2335199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600263" y="2701667"/>
              <a:ext cx="1473593" cy="1651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963729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  </a:t>
            </a:r>
            <a:r>
              <a:rPr lang="en-US" sz="8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7618" y="2180492"/>
            <a:ext cx="9889587" cy="426251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১.লেখক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২.প্রভাতফেরি 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৩.ভাষা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চেতনায়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উদ্বুদ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ransition spd="slow" advTm="10000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7106" y="1828799"/>
            <a:ext cx="3896751" cy="4614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51321" y="1730326"/>
            <a:ext cx="5123145" cy="47267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লখার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একুশে</a:t>
            </a:r>
            <a:endParaRPr lang="en-US" sz="24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            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আবুবকর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সিদ্দিক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লখার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রাতের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বিছানা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ফুটপাতের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শান।এই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বেলায়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রোদে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পুড়ে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হয়।রাতে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হিম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লেগে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বরফের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ঠাণ্ডা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হয়।ঠাণ্ডা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শানে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শুয়ে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লখার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কাশি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বসে।গায়ে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জ্বর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বাপকে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লখা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নি।চেনে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না।মা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ত্যানাখানি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দিনভর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কেঁদে-কেঁদে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ভিখ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মেঙে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ফেরে।লখার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কাটে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গুলিখেলে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…..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eceived_51876287242137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906" y="1828800"/>
            <a:ext cx="4023360" cy="467047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5400000">
            <a:off x="3889718" y="4142936"/>
            <a:ext cx="4543864" cy="28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89798583"/>
              </p:ext>
            </p:extLst>
          </p:nvPr>
        </p:nvGraphicFramePr>
        <p:xfrm>
          <a:off x="1255363" y="0"/>
          <a:ext cx="8868628" cy="6989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59266" y="323557"/>
            <a:ext cx="2492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১৯৩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খ্রিঃ বাগেরহাট জেলায়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0501" y="425011"/>
            <a:ext cx="2681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158278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1159</TotalTime>
  <Words>323</Words>
  <Application>Microsoft Office PowerPoint</Application>
  <PresentationFormat>Custom</PresentationFormat>
  <Paragraphs>75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আজকের ক্লাসে স্বাগতম </vt:lpstr>
      <vt:lpstr>PowerPoint Presentation</vt:lpstr>
      <vt:lpstr>PowerPoint Presentation</vt:lpstr>
      <vt:lpstr>PowerPoint Presentation</vt:lpstr>
      <vt:lpstr>ভাষা আন্দোলনের কিছু বিরল ছবি</vt:lpstr>
      <vt:lpstr>PowerPoint Presentation</vt:lpstr>
      <vt:lpstr>  শিখনফল</vt:lpstr>
      <vt:lpstr>আদর্শ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Doel-1612i3</cp:lastModifiedBy>
  <cp:revision>210</cp:revision>
  <dcterms:created xsi:type="dcterms:W3CDTF">2016-11-05T07:41:07Z</dcterms:created>
  <dcterms:modified xsi:type="dcterms:W3CDTF">2021-02-09T13:03:27Z</dcterms:modified>
</cp:coreProperties>
</file>