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5" r:id="rId12"/>
    <p:sldId id="264" r:id="rId13"/>
    <p:sldId id="266" r:id="rId14"/>
    <p:sldId id="269" r:id="rId15"/>
    <p:sldId id="273" r:id="rId16"/>
    <p:sldId id="271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001ED-F536-4044-9BEB-A06EC126838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D5D3E-A981-4ED0-828C-A3559D2FA3C8}">
      <dgm:prSet phldrT="[Text]"/>
      <dgm:spPr>
        <a:noFill/>
        <a:ln w="76200"/>
      </dgm:spPr>
      <dgm:t>
        <a:bodyPr/>
        <a:lstStyle/>
        <a:p>
          <a:r>
            <a: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প্রযুক্তির ক্ষতিকর প্রভাব 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229C4DD1-8E79-428B-B838-7359C9FEB78B}" type="parTrans" cxnId="{BDF16B70-6B24-428B-B645-1ADB5AC9C54B}">
      <dgm:prSet/>
      <dgm:spPr/>
      <dgm:t>
        <a:bodyPr/>
        <a:lstStyle/>
        <a:p>
          <a:endParaRPr lang="en-US"/>
        </a:p>
      </dgm:t>
    </dgm:pt>
    <dgm:pt modelId="{E4BE971B-17BF-4785-A89B-4A0CAC961993}" type="sibTrans" cxnId="{BDF16B70-6B24-428B-B645-1ADB5AC9C54B}">
      <dgm:prSet/>
      <dgm:spPr/>
      <dgm:t>
        <a:bodyPr/>
        <a:lstStyle/>
        <a:p>
          <a:endParaRPr lang="en-US"/>
        </a:p>
      </dgm:t>
    </dgm:pt>
    <dgm:pt modelId="{1C051C21-8D93-4DCE-BDA7-FDDC1916D29B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পরিবেশ দূষন </a:t>
          </a:r>
          <a:endParaRPr lang="en-US" sz="36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6E98F338-461C-47E9-9DF3-4014C724D18C}" type="parTrans" cxnId="{98A9134D-9E68-45D6-924D-ED84CDA1F37D}">
      <dgm:prSet/>
      <dgm:spPr/>
      <dgm:t>
        <a:bodyPr/>
        <a:lstStyle/>
        <a:p>
          <a:endParaRPr lang="en-US"/>
        </a:p>
      </dgm:t>
    </dgm:pt>
    <dgm:pt modelId="{EA1A7AF6-C12B-4324-B0E7-7A5425D74E27}" type="sibTrans" cxnId="{98A9134D-9E68-45D6-924D-ED84CDA1F37D}">
      <dgm:prSet/>
      <dgm:spPr/>
      <dgm:t>
        <a:bodyPr/>
        <a:lstStyle/>
        <a:p>
          <a:endParaRPr lang="en-US"/>
        </a:p>
      </dgm:t>
    </dgm:pt>
    <dgm:pt modelId="{94B978DC-4B95-4A6A-BD15-711888A72FBF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মুক্তচিন্তার পথে বাধা </a:t>
          </a:r>
          <a:endParaRPr lang="en-US" sz="36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C6A86267-F02A-46DA-BD1D-B45FE49F7488}" type="parTrans" cxnId="{F8E66151-1308-403B-983A-1485BCA0DA45}">
      <dgm:prSet/>
      <dgm:spPr/>
      <dgm:t>
        <a:bodyPr/>
        <a:lstStyle/>
        <a:p>
          <a:endParaRPr lang="en-US"/>
        </a:p>
      </dgm:t>
    </dgm:pt>
    <dgm:pt modelId="{E081DDF5-2AE6-417E-8CA4-2B13BCF72E61}" type="sibTrans" cxnId="{F8E66151-1308-403B-983A-1485BCA0DA45}">
      <dgm:prSet/>
      <dgm:spPr/>
      <dgm:t>
        <a:bodyPr/>
        <a:lstStyle/>
        <a:p>
          <a:endParaRPr lang="en-US"/>
        </a:p>
      </dgm:t>
    </dgm:pt>
    <dgm:pt modelId="{F733F96C-0629-4AF5-BCDC-5241E27A8B4F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স্বাস্থ্যের  ক্ষতি </a:t>
          </a:r>
          <a:endParaRPr lang="en-US" sz="36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E2248B8B-213C-4145-A3EB-364088B958A6}" type="parTrans" cxnId="{7AB5BDCE-5957-4FD6-91E7-D7DD36971459}">
      <dgm:prSet/>
      <dgm:spPr/>
      <dgm:t>
        <a:bodyPr/>
        <a:lstStyle/>
        <a:p>
          <a:endParaRPr lang="en-US"/>
        </a:p>
      </dgm:t>
    </dgm:pt>
    <dgm:pt modelId="{8BBEA658-911E-40E8-91BC-74738FC8EE4F}" type="sibTrans" cxnId="{7AB5BDCE-5957-4FD6-91E7-D7DD36971459}">
      <dgm:prSet/>
      <dgm:spPr/>
      <dgm:t>
        <a:bodyPr/>
        <a:lstStyle/>
        <a:p>
          <a:endParaRPr lang="en-US"/>
        </a:p>
      </dgm:t>
    </dgm:pt>
    <dgm:pt modelId="{DDEEDAE5-4541-4FCB-8B7C-67708B50E48C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যুদ্ধের অস্ত্র তৈরি </a:t>
          </a:r>
          <a:endParaRPr lang="en-US" sz="36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04B5AA0F-5018-4ED0-8567-D2CC5BBD5C8B}" type="parTrans" cxnId="{011D1DE9-A427-42DB-A2A3-B07471E28BD8}">
      <dgm:prSet/>
      <dgm:spPr/>
      <dgm:t>
        <a:bodyPr/>
        <a:lstStyle/>
        <a:p>
          <a:endParaRPr lang="en-US"/>
        </a:p>
      </dgm:t>
    </dgm:pt>
    <dgm:pt modelId="{79EB9AA4-D3CC-4715-8454-A060289E7DA4}" type="sibTrans" cxnId="{011D1DE9-A427-42DB-A2A3-B07471E28BD8}">
      <dgm:prSet/>
      <dgm:spPr/>
      <dgm:t>
        <a:bodyPr/>
        <a:lstStyle/>
        <a:p>
          <a:endParaRPr lang="en-US"/>
        </a:p>
      </dgm:t>
    </dgm:pt>
    <dgm:pt modelId="{8BFFA557-15B5-4FA8-95BD-6610E4E02477}" type="pres">
      <dgm:prSet presAssocID="{841001ED-F536-4044-9BEB-A06EC12683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08BEEE-CE27-479B-BC67-7D1F989A2B60}" type="pres">
      <dgm:prSet presAssocID="{4EAD5D3E-A981-4ED0-828C-A3559D2FA3C8}" presName="root1" presStyleCnt="0"/>
      <dgm:spPr/>
    </dgm:pt>
    <dgm:pt modelId="{0A3ED3E9-DA8D-4EAA-97E0-D18E09CC3638}" type="pres">
      <dgm:prSet presAssocID="{4EAD5D3E-A981-4ED0-828C-A3559D2FA3C8}" presName="LevelOneTextNode" presStyleLbl="node0" presStyleIdx="0" presStyleCnt="1" custScaleX="277453">
        <dgm:presLayoutVars>
          <dgm:chPref val="3"/>
        </dgm:presLayoutVars>
      </dgm:prSet>
      <dgm:spPr/>
    </dgm:pt>
    <dgm:pt modelId="{BF043238-E5EF-4892-9AD6-3183D16646E1}" type="pres">
      <dgm:prSet presAssocID="{4EAD5D3E-A981-4ED0-828C-A3559D2FA3C8}" presName="level2hierChild" presStyleCnt="0"/>
      <dgm:spPr/>
    </dgm:pt>
    <dgm:pt modelId="{2A68BC5A-0161-4F44-8AAB-77D02CD06B0A}" type="pres">
      <dgm:prSet presAssocID="{6E98F338-461C-47E9-9DF3-4014C724D18C}" presName="conn2-1" presStyleLbl="parChTrans1D2" presStyleIdx="0" presStyleCnt="4"/>
      <dgm:spPr/>
    </dgm:pt>
    <dgm:pt modelId="{449EFD09-FF31-49D2-A114-7F5E255205C4}" type="pres">
      <dgm:prSet presAssocID="{6E98F338-461C-47E9-9DF3-4014C724D18C}" presName="connTx" presStyleLbl="parChTrans1D2" presStyleIdx="0" presStyleCnt="4"/>
      <dgm:spPr/>
    </dgm:pt>
    <dgm:pt modelId="{389658E7-D724-4B71-ABE6-15BCD73EAF52}" type="pres">
      <dgm:prSet presAssocID="{1C051C21-8D93-4DCE-BDA7-FDDC1916D29B}" presName="root2" presStyleCnt="0"/>
      <dgm:spPr/>
    </dgm:pt>
    <dgm:pt modelId="{5E6906B1-D62B-4149-8463-599040805021}" type="pres">
      <dgm:prSet presAssocID="{1C051C21-8D93-4DCE-BDA7-FDDC1916D29B}" presName="LevelTwoTextNode" presStyleLbl="node2" presStyleIdx="0" presStyleCnt="4" custScaleX="151489">
        <dgm:presLayoutVars>
          <dgm:chPref val="3"/>
        </dgm:presLayoutVars>
      </dgm:prSet>
      <dgm:spPr/>
    </dgm:pt>
    <dgm:pt modelId="{426BDBFE-0A43-4024-A799-55F6716C4E64}" type="pres">
      <dgm:prSet presAssocID="{1C051C21-8D93-4DCE-BDA7-FDDC1916D29B}" presName="level3hierChild" presStyleCnt="0"/>
      <dgm:spPr/>
    </dgm:pt>
    <dgm:pt modelId="{2290EB17-14F1-40B0-91C0-F89B09FDBDF9}" type="pres">
      <dgm:prSet presAssocID="{04B5AA0F-5018-4ED0-8567-D2CC5BBD5C8B}" presName="conn2-1" presStyleLbl="parChTrans1D2" presStyleIdx="1" presStyleCnt="4"/>
      <dgm:spPr/>
    </dgm:pt>
    <dgm:pt modelId="{2804ED3A-CC6D-4EBC-AD75-660B6670CC16}" type="pres">
      <dgm:prSet presAssocID="{04B5AA0F-5018-4ED0-8567-D2CC5BBD5C8B}" presName="connTx" presStyleLbl="parChTrans1D2" presStyleIdx="1" presStyleCnt="4"/>
      <dgm:spPr/>
    </dgm:pt>
    <dgm:pt modelId="{746852F8-B54A-4CF2-813D-2FAF47EB0949}" type="pres">
      <dgm:prSet presAssocID="{DDEEDAE5-4541-4FCB-8B7C-67708B50E48C}" presName="root2" presStyleCnt="0"/>
      <dgm:spPr/>
    </dgm:pt>
    <dgm:pt modelId="{34BF8EB2-3A27-4840-B619-80FE46A10833}" type="pres">
      <dgm:prSet presAssocID="{DDEEDAE5-4541-4FCB-8B7C-67708B50E48C}" presName="LevelTwoTextNode" presStyleLbl="node2" presStyleIdx="1" presStyleCnt="4" custScaleX="151489">
        <dgm:presLayoutVars>
          <dgm:chPref val="3"/>
        </dgm:presLayoutVars>
      </dgm:prSet>
      <dgm:spPr/>
    </dgm:pt>
    <dgm:pt modelId="{5BE7F127-9F88-4128-855B-83FA08E3B41A}" type="pres">
      <dgm:prSet presAssocID="{DDEEDAE5-4541-4FCB-8B7C-67708B50E48C}" presName="level3hierChild" presStyleCnt="0"/>
      <dgm:spPr/>
    </dgm:pt>
    <dgm:pt modelId="{90ACF71F-5302-481A-89AC-8D20221F4667}" type="pres">
      <dgm:prSet presAssocID="{C6A86267-F02A-46DA-BD1D-B45FE49F7488}" presName="conn2-1" presStyleLbl="parChTrans1D2" presStyleIdx="2" presStyleCnt="4"/>
      <dgm:spPr/>
    </dgm:pt>
    <dgm:pt modelId="{E47989CF-470E-4740-94EE-2159D79E5235}" type="pres">
      <dgm:prSet presAssocID="{C6A86267-F02A-46DA-BD1D-B45FE49F7488}" presName="connTx" presStyleLbl="parChTrans1D2" presStyleIdx="2" presStyleCnt="4"/>
      <dgm:spPr/>
    </dgm:pt>
    <dgm:pt modelId="{7C31AC2D-6163-401E-AA40-F6BA42E704D0}" type="pres">
      <dgm:prSet presAssocID="{94B978DC-4B95-4A6A-BD15-711888A72FBF}" presName="root2" presStyleCnt="0"/>
      <dgm:spPr/>
    </dgm:pt>
    <dgm:pt modelId="{EE95F97E-4DC8-4FDD-81ED-3F46666A9DC0}" type="pres">
      <dgm:prSet presAssocID="{94B978DC-4B95-4A6A-BD15-711888A72FBF}" presName="LevelTwoTextNode" presStyleLbl="node2" presStyleIdx="2" presStyleCnt="4" custScaleX="151489">
        <dgm:presLayoutVars>
          <dgm:chPref val="3"/>
        </dgm:presLayoutVars>
      </dgm:prSet>
      <dgm:spPr/>
    </dgm:pt>
    <dgm:pt modelId="{315CBE9D-A78B-4E1A-9E3C-1E5F82100360}" type="pres">
      <dgm:prSet presAssocID="{94B978DC-4B95-4A6A-BD15-711888A72FBF}" presName="level3hierChild" presStyleCnt="0"/>
      <dgm:spPr/>
    </dgm:pt>
    <dgm:pt modelId="{C607BF6C-F74A-4423-AD59-E621A7488F12}" type="pres">
      <dgm:prSet presAssocID="{E2248B8B-213C-4145-A3EB-364088B958A6}" presName="conn2-1" presStyleLbl="parChTrans1D2" presStyleIdx="3" presStyleCnt="4"/>
      <dgm:spPr/>
    </dgm:pt>
    <dgm:pt modelId="{AC9E6357-218A-408B-8A1F-97C63086CC4D}" type="pres">
      <dgm:prSet presAssocID="{E2248B8B-213C-4145-A3EB-364088B958A6}" presName="connTx" presStyleLbl="parChTrans1D2" presStyleIdx="3" presStyleCnt="4"/>
      <dgm:spPr/>
    </dgm:pt>
    <dgm:pt modelId="{119E012D-4382-4D0F-A92C-D8D1571DC35F}" type="pres">
      <dgm:prSet presAssocID="{F733F96C-0629-4AF5-BCDC-5241E27A8B4F}" presName="root2" presStyleCnt="0"/>
      <dgm:spPr/>
    </dgm:pt>
    <dgm:pt modelId="{CAA74A73-C9CB-4B2B-AE48-A77B964AD243}" type="pres">
      <dgm:prSet presAssocID="{F733F96C-0629-4AF5-BCDC-5241E27A8B4F}" presName="LevelTwoTextNode" presStyleLbl="node2" presStyleIdx="3" presStyleCnt="4" custScaleX="151489">
        <dgm:presLayoutVars>
          <dgm:chPref val="3"/>
        </dgm:presLayoutVars>
      </dgm:prSet>
      <dgm:spPr/>
    </dgm:pt>
    <dgm:pt modelId="{C6DEACE8-309E-4972-9BBB-6E3D6D3F2E3A}" type="pres">
      <dgm:prSet presAssocID="{F733F96C-0629-4AF5-BCDC-5241E27A8B4F}" presName="level3hierChild" presStyleCnt="0"/>
      <dgm:spPr/>
    </dgm:pt>
  </dgm:ptLst>
  <dgm:cxnLst>
    <dgm:cxn modelId="{D20B4203-3263-42BD-BF3E-F1429A880981}" type="presOf" srcId="{841001ED-F536-4044-9BEB-A06EC1268380}" destId="{8BFFA557-15B5-4FA8-95BD-6610E4E02477}" srcOrd="0" destOrd="0" presId="urn:microsoft.com/office/officeart/2008/layout/HorizontalMultiLevelHierarchy"/>
    <dgm:cxn modelId="{F2BC3805-65BC-44CB-8A4D-162A2E12755B}" type="presOf" srcId="{04B5AA0F-5018-4ED0-8567-D2CC5BBD5C8B}" destId="{2804ED3A-CC6D-4EBC-AD75-660B6670CC16}" srcOrd="1" destOrd="0" presId="urn:microsoft.com/office/officeart/2008/layout/HorizontalMultiLevelHierarchy"/>
    <dgm:cxn modelId="{13C99612-8F93-47DF-8B46-CFC28B93F992}" type="presOf" srcId="{1C051C21-8D93-4DCE-BDA7-FDDC1916D29B}" destId="{5E6906B1-D62B-4149-8463-599040805021}" srcOrd="0" destOrd="0" presId="urn:microsoft.com/office/officeart/2008/layout/HorizontalMultiLevelHierarchy"/>
    <dgm:cxn modelId="{1E4AA225-1F97-4721-8E93-4AD45B731706}" type="presOf" srcId="{E2248B8B-213C-4145-A3EB-364088B958A6}" destId="{C607BF6C-F74A-4423-AD59-E621A7488F12}" srcOrd="0" destOrd="0" presId="urn:microsoft.com/office/officeart/2008/layout/HorizontalMultiLevelHierarchy"/>
    <dgm:cxn modelId="{469AE83D-9286-4611-B34F-39CB0EF66743}" type="presOf" srcId="{C6A86267-F02A-46DA-BD1D-B45FE49F7488}" destId="{E47989CF-470E-4740-94EE-2159D79E5235}" srcOrd="1" destOrd="0" presId="urn:microsoft.com/office/officeart/2008/layout/HorizontalMultiLevelHierarchy"/>
    <dgm:cxn modelId="{89E96A41-4F0E-42C4-BCD4-2D29BDFEAA04}" type="presOf" srcId="{6E98F338-461C-47E9-9DF3-4014C724D18C}" destId="{2A68BC5A-0161-4F44-8AAB-77D02CD06B0A}" srcOrd="0" destOrd="0" presId="urn:microsoft.com/office/officeart/2008/layout/HorizontalMultiLevelHierarchy"/>
    <dgm:cxn modelId="{B2668A6B-E021-42AE-89BF-96CCA5FE261F}" type="presOf" srcId="{6E98F338-461C-47E9-9DF3-4014C724D18C}" destId="{449EFD09-FF31-49D2-A114-7F5E255205C4}" srcOrd="1" destOrd="0" presId="urn:microsoft.com/office/officeart/2008/layout/HorizontalMultiLevelHierarchy"/>
    <dgm:cxn modelId="{98A9134D-9E68-45D6-924D-ED84CDA1F37D}" srcId="{4EAD5D3E-A981-4ED0-828C-A3559D2FA3C8}" destId="{1C051C21-8D93-4DCE-BDA7-FDDC1916D29B}" srcOrd="0" destOrd="0" parTransId="{6E98F338-461C-47E9-9DF3-4014C724D18C}" sibTransId="{EA1A7AF6-C12B-4324-B0E7-7A5425D74E27}"/>
    <dgm:cxn modelId="{BDF16B70-6B24-428B-B645-1ADB5AC9C54B}" srcId="{841001ED-F536-4044-9BEB-A06EC1268380}" destId="{4EAD5D3E-A981-4ED0-828C-A3559D2FA3C8}" srcOrd="0" destOrd="0" parTransId="{229C4DD1-8E79-428B-B838-7359C9FEB78B}" sibTransId="{E4BE971B-17BF-4785-A89B-4A0CAC961993}"/>
    <dgm:cxn modelId="{F8E66151-1308-403B-983A-1485BCA0DA45}" srcId="{4EAD5D3E-A981-4ED0-828C-A3559D2FA3C8}" destId="{94B978DC-4B95-4A6A-BD15-711888A72FBF}" srcOrd="2" destOrd="0" parTransId="{C6A86267-F02A-46DA-BD1D-B45FE49F7488}" sibTransId="{E081DDF5-2AE6-417E-8CA4-2B13BCF72E61}"/>
    <dgm:cxn modelId="{05C8B27A-464F-4C3C-9941-4F19D4AB0267}" type="presOf" srcId="{04B5AA0F-5018-4ED0-8567-D2CC5BBD5C8B}" destId="{2290EB17-14F1-40B0-91C0-F89B09FDBDF9}" srcOrd="0" destOrd="0" presId="urn:microsoft.com/office/officeart/2008/layout/HorizontalMultiLevelHierarchy"/>
    <dgm:cxn modelId="{50498695-8348-43D5-A8EE-8F73AD4D3833}" type="presOf" srcId="{DDEEDAE5-4541-4FCB-8B7C-67708B50E48C}" destId="{34BF8EB2-3A27-4840-B619-80FE46A10833}" srcOrd="0" destOrd="0" presId="urn:microsoft.com/office/officeart/2008/layout/HorizontalMultiLevelHierarchy"/>
    <dgm:cxn modelId="{455767A4-A756-4816-9ED0-C66EBD5492CB}" type="presOf" srcId="{E2248B8B-213C-4145-A3EB-364088B958A6}" destId="{AC9E6357-218A-408B-8A1F-97C63086CC4D}" srcOrd="1" destOrd="0" presId="urn:microsoft.com/office/officeart/2008/layout/HorizontalMultiLevelHierarchy"/>
    <dgm:cxn modelId="{7AB5BDCE-5957-4FD6-91E7-D7DD36971459}" srcId="{4EAD5D3E-A981-4ED0-828C-A3559D2FA3C8}" destId="{F733F96C-0629-4AF5-BCDC-5241E27A8B4F}" srcOrd="3" destOrd="0" parTransId="{E2248B8B-213C-4145-A3EB-364088B958A6}" sibTransId="{8BBEA658-911E-40E8-91BC-74738FC8EE4F}"/>
    <dgm:cxn modelId="{04291AD2-BEB0-4513-8B4A-862FC71D471F}" type="presOf" srcId="{4EAD5D3E-A981-4ED0-828C-A3559D2FA3C8}" destId="{0A3ED3E9-DA8D-4EAA-97E0-D18E09CC3638}" srcOrd="0" destOrd="0" presId="urn:microsoft.com/office/officeart/2008/layout/HorizontalMultiLevelHierarchy"/>
    <dgm:cxn modelId="{18C32FD6-986E-4DB9-BCF4-73D331D1E291}" type="presOf" srcId="{C6A86267-F02A-46DA-BD1D-B45FE49F7488}" destId="{90ACF71F-5302-481A-89AC-8D20221F4667}" srcOrd="0" destOrd="0" presId="urn:microsoft.com/office/officeart/2008/layout/HorizontalMultiLevelHierarchy"/>
    <dgm:cxn modelId="{011D1DE9-A427-42DB-A2A3-B07471E28BD8}" srcId="{4EAD5D3E-A981-4ED0-828C-A3559D2FA3C8}" destId="{DDEEDAE5-4541-4FCB-8B7C-67708B50E48C}" srcOrd="1" destOrd="0" parTransId="{04B5AA0F-5018-4ED0-8567-D2CC5BBD5C8B}" sibTransId="{79EB9AA4-D3CC-4715-8454-A060289E7DA4}"/>
    <dgm:cxn modelId="{5ED7F3F7-7A3D-4F0B-84FB-112E405D7C3D}" type="presOf" srcId="{F733F96C-0629-4AF5-BCDC-5241E27A8B4F}" destId="{CAA74A73-C9CB-4B2B-AE48-A77B964AD243}" srcOrd="0" destOrd="0" presId="urn:microsoft.com/office/officeart/2008/layout/HorizontalMultiLevelHierarchy"/>
    <dgm:cxn modelId="{3E5D2EFC-4962-4A0B-A9E7-001C191B104B}" type="presOf" srcId="{94B978DC-4B95-4A6A-BD15-711888A72FBF}" destId="{EE95F97E-4DC8-4FDD-81ED-3F46666A9DC0}" srcOrd="0" destOrd="0" presId="urn:microsoft.com/office/officeart/2008/layout/HorizontalMultiLevelHierarchy"/>
    <dgm:cxn modelId="{780502D1-8F5F-4832-A36F-D76B24EF7A45}" type="presParOf" srcId="{8BFFA557-15B5-4FA8-95BD-6610E4E02477}" destId="{DF08BEEE-CE27-479B-BC67-7D1F989A2B60}" srcOrd="0" destOrd="0" presId="urn:microsoft.com/office/officeart/2008/layout/HorizontalMultiLevelHierarchy"/>
    <dgm:cxn modelId="{5C99261C-C973-42BB-BD98-2148564C1420}" type="presParOf" srcId="{DF08BEEE-CE27-479B-BC67-7D1F989A2B60}" destId="{0A3ED3E9-DA8D-4EAA-97E0-D18E09CC3638}" srcOrd="0" destOrd="0" presId="urn:microsoft.com/office/officeart/2008/layout/HorizontalMultiLevelHierarchy"/>
    <dgm:cxn modelId="{45CCB9DC-8FD8-4840-B1D6-DDAEA58FB56C}" type="presParOf" srcId="{DF08BEEE-CE27-479B-BC67-7D1F989A2B60}" destId="{BF043238-E5EF-4892-9AD6-3183D16646E1}" srcOrd="1" destOrd="0" presId="urn:microsoft.com/office/officeart/2008/layout/HorizontalMultiLevelHierarchy"/>
    <dgm:cxn modelId="{9CA6B971-2626-4750-9C0D-6ACC4F776180}" type="presParOf" srcId="{BF043238-E5EF-4892-9AD6-3183D16646E1}" destId="{2A68BC5A-0161-4F44-8AAB-77D02CD06B0A}" srcOrd="0" destOrd="0" presId="urn:microsoft.com/office/officeart/2008/layout/HorizontalMultiLevelHierarchy"/>
    <dgm:cxn modelId="{080FAECD-DAAF-4A34-8867-F5A604C3BC76}" type="presParOf" srcId="{2A68BC5A-0161-4F44-8AAB-77D02CD06B0A}" destId="{449EFD09-FF31-49D2-A114-7F5E255205C4}" srcOrd="0" destOrd="0" presId="urn:microsoft.com/office/officeart/2008/layout/HorizontalMultiLevelHierarchy"/>
    <dgm:cxn modelId="{D6144CF7-15EA-4D26-B0C9-716BF6C67E05}" type="presParOf" srcId="{BF043238-E5EF-4892-9AD6-3183D16646E1}" destId="{389658E7-D724-4B71-ABE6-15BCD73EAF52}" srcOrd="1" destOrd="0" presId="urn:microsoft.com/office/officeart/2008/layout/HorizontalMultiLevelHierarchy"/>
    <dgm:cxn modelId="{7B3D652A-BAEF-4966-8907-0329C950807F}" type="presParOf" srcId="{389658E7-D724-4B71-ABE6-15BCD73EAF52}" destId="{5E6906B1-D62B-4149-8463-599040805021}" srcOrd="0" destOrd="0" presId="urn:microsoft.com/office/officeart/2008/layout/HorizontalMultiLevelHierarchy"/>
    <dgm:cxn modelId="{E986361F-0E8C-4847-AD4A-B52F0B882323}" type="presParOf" srcId="{389658E7-D724-4B71-ABE6-15BCD73EAF52}" destId="{426BDBFE-0A43-4024-A799-55F6716C4E64}" srcOrd="1" destOrd="0" presId="urn:microsoft.com/office/officeart/2008/layout/HorizontalMultiLevelHierarchy"/>
    <dgm:cxn modelId="{57A3D197-0371-4093-B3A5-533A208B3688}" type="presParOf" srcId="{BF043238-E5EF-4892-9AD6-3183D16646E1}" destId="{2290EB17-14F1-40B0-91C0-F89B09FDBDF9}" srcOrd="2" destOrd="0" presId="urn:microsoft.com/office/officeart/2008/layout/HorizontalMultiLevelHierarchy"/>
    <dgm:cxn modelId="{F5ED9465-15D1-499F-BB36-CE56B6633631}" type="presParOf" srcId="{2290EB17-14F1-40B0-91C0-F89B09FDBDF9}" destId="{2804ED3A-CC6D-4EBC-AD75-660B6670CC16}" srcOrd="0" destOrd="0" presId="urn:microsoft.com/office/officeart/2008/layout/HorizontalMultiLevelHierarchy"/>
    <dgm:cxn modelId="{B361BA05-8535-48E4-BFBF-827F681E581F}" type="presParOf" srcId="{BF043238-E5EF-4892-9AD6-3183D16646E1}" destId="{746852F8-B54A-4CF2-813D-2FAF47EB0949}" srcOrd="3" destOrd="0" presId="urn:microsoft.com/office/officeart/2008/layout/HorizontalMultiLevelHierarchy"/>
    <dgm:cxn modelId="{87AFDDF1-6388-4240-8CC9-C1DFF97C798E}" type="presParOf" srcId="{746852F8-B54A-4CF2-813D-2FAF47EB0949}" destId="{34BF8EB2-3A27-4840-B619-80FE46A10833}" srcOrd="0" destOrd="0" presId="urn:microsoft.com/office/officeart/2008/layout/HorizontalMultiLevelHierarchy"/>
    <dgm:cxn modelId="{7C192129-652F-48DD-84E5-FF4124F2FDE1}" type="presParOf" srcId="{746852F8-B54A-4CF2-813D-2FAF47EB0949}" destId="{5BE7F127-9F88-4128-855B-83FA08E3B41A}" srcOrd="1" destOrd="0" presId="urn:microsoft.com/office/officeart/2008/layout/HorizontalMultiLevelHierarchy"/>
    <dgm:cxn modelId="{E1F6043E-B939-4B49-B162-DF74C5691736}" type="presParOf" srcId="{BF043238-E5EF-4892-9AD6-3183D16646E1}" destId="{90ACF71F-5302-481A-89AC-8D20221F4667}" srcOrd="4" destOrd="0" presId="urn:microsoft.com/office/officeart/2008/layout/HorizontalMultiLevelHierarchy"/>
    <dgm:cxn modelId="{226AA7B2-7BF2-4178-AB82-1DCB04FF2C90}" type="presParOf" srcId="{90ACF71F-5302-481A-89AC-8D20221F4667}" destId="{E47989CF-470E-4740-94EE-2159D79E5235}" srcOrd="0" destOrd="0" presId="urn:microsoft.com/office/officeart/2008/layout/HorizontalMultiLevelHierarchy"/>
    <dgm:cxn modelId="{D38CBE40-4663-40EA-86DA-F9F1BF9811C6}" type="presParOf" srcId="{BF043238-E5EF-4892-9AD6-3183D16646E1}" destId="{7C31AC2D-6163-401E-AA40-F6BA42E704D0}" srcOrd="5" destOrd="0" presId="urn:microsoft.com/office/officeart/2008/layout/HorizontalMultiLevelHierarchy"/>
    <dgm:cxn modelId="{C5926D07-7395-4868-A872-184DF5B17643}" type="presParOf" srcId="{7C31AC2D-6163-401E-AA40-F6BA42E704D0}" destId="{EE95F97E-4DC8-4FDD-81ED-3F46666A9DC0}" srcOrd="0" destOrd="0" presId="urn:microsoft.com/office/officeart/2008/layout/HorizontalMultiLevelHierarchy"/>
    <dgm:cxn modelId="{56152D76-2290-430F-B612-44F49CFE5C00}" type="presParOf" srcId="{7C31AC2D-6163-401E-AA40-F6BA42E704D0}" destId="{315CBE9D-A78B-4E1A-9E3C-1E5F82100360}" srcOrd="1" destOrd="0" presId="urn:microsoft.com/office/officeart/2008/layout/HorizontalMultiLevelHierarchy"/>
    <dgm:cxn modelId="{9DEDB779-5BDA-45CE-AAA7-E10549231D1E}" type="presParOf" srcId="{BF043238-E5EF-4892-9AD6-3183D16646E1}" destId="{C607BF6C-F74A-4423-AD59-E621A7488F12}" srcOrd="6" destOrd="0" presId="urn:microsoft.com/office/officeart/2008/layout/HorizontalMultiLevelHierarchy"/>
    <dgm:cxn modelId="{3014B2A8-5011-4CEE-A0C6-025EB628EBFB}" type="presParOf" srcId="{C607BF6C-F74A-4423-AD59-E621A7488F12}" destId="{AC9E6357-218A-408B-8A1F-97C63086CC4D}" srcOrd="0" destOrd="0" presId="urn:microsoft.com/office/officeart/2008/layout/HorizontalMultiLevelHierarchy"/>
    <dgm:cxn modelId="{32D952AB-8C5A-44E9-ACBC-6DB64CC7C3C9}" type="presParOf" srcId="{BF043238-E5EF-4892-9AD6-3183D16646E1}" destId="{119E012D-4382-4D0F-A92C-D8D1571DC35F}" srcOrd="7" destOrd="0" presId="urn:microsoft.com/office/officeart/2008/layout/HorizontalMultiLevelHierarchy"/>
    <dgm:cxn modelId="{57487430-4EB0-4100-9D52-8AC370D43EA7}" type="presParOf" srcId="{119E012D-4382-4D0F-A92C-D8D1571DC35F}" destId="{CAA74A73-C9CB-4B2B-AE48-A77B964AD243}" srcOrd="0" destOrd="0" presId="urn:microsoft.com/office/officeart/2008/layout/HorizontalMultiLevelHierarchy"/>
    <dgm:cxn modelId="{5223EFF0-F8B9-4D55-B238-444E260FC87D}" type="presParOf" srcId="{119E012D-4382-4D0F-A92C-D8D1571DC35F}" destId="{C6DEACE8-309E-4972-9BBB-6E3D6D3F2E3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751F4-03A3-4D1D-B8D1-2BAC400363F3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4B4AF-1AD7-4FD0-A981-04064C8EE70E}">
      <dgm:prSet phldrT="[Text]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38100" h="38100" prst="angle"/>
          </a:sp3d>
        </a:bodyPr>
        <a:lstStyle/>
        <a:p>
          <a:r>
            <a:rPr lang="bn-BD" b="1" i="1" dirty="0">
              <a:latin typeface="NikoshBAN" pitchFamily="2" charset="0"/>
              <a:cs typeface="NikoshBAN" pitchFamily="2" charset="0"/>
            </a:rPr>
            <a:t>দলীয় কাজ </a:t>
          </a:r>
          <a:endParaRPr lang="en-US" b="1" i="1" dirty="0">
            <a:latin typeface="NikoshBAN" pitchFamily="2" charset="0"/>
            <a:cs typeface="NikoshBAN" pitchFamily="2" charset="0"/>
          </a:endParaRPr>
        </a:p>
      </dgm:t>
    </dgm:pt>
    <dgm:pt modelId="{C64F4C6A-38A8-486B-A37D-F4CD3455BF83}" type="parTrans" cxnId="{48BAF110-911A-4285-9F32-DDC94641A398}">
      <dgm:prSet/>
      <dgm:spPr/>
      <dgm:t>
        <a:bodyPr/>
        <a:lstStyle/>
        <a:p>
          <a:endParaRPr lang="en-US"/>
        </a:p>
      </dgm:t>
    </dgm:pt>
    <dgm:pt modelId="{64A63298-C0C7-4F7A-AA62-B2ADB8A9FC23}" type="sibTrans" cxnId="{48BAF110-911A-4285-9F32-DDC94641A398}">
      <dgm:prSet/>
      <dgm:spPr/>
      <dgm:t>
        <a:bodyPr/>
        <a:lstStyle/>
        <a:p>
          <a:endParaRPr lang="en-US"/>
        </a:p>
      </dgm:t>
    </dgm:pt>
    <dgm:pt modelId="{DBC3FC6F-26CE-43BE-BAA9-783DF2658D30}">
      <dgm:prSet phldrT="[Text]"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 prst="angle"/>
          </a:sp3d>
        </a:bodyPr>
        <a:lstStyle/>
        <a:p>
          <a:pPr algn="l"/>
          <a:r>
            <a:rPr lang="bn-BD" sz="2800" b="1" i="1" dirty="0">
              <a:latin typeface="NikoshBAN" pitchFamily="2" charset="0"/>
              <a:cs typeface="NikoshBAN" pitchFamily="2" charset="0"/>
            </a:rPr>
            <a:t>প্রযুক্তির অপব্যবহার মানুষের স্বাস্স্থ্যের উপর কি প্রভাব ফেলে দুইটি বাক্য লেখ।    </a:t>
          </a:r>
          <a:endParaRPr lang="en-US" sz="2800" b="1" i="1" dirty="0">
            <a:latin typeface="NikoshBAN" pitchFamily="2" charset="0"/>
            <a:cs typeface="NikoshBAN" pitchFamily="2" charset="0"/>
          </a:endParaRPr>
        </a:p>
      </dgm:t>
    </dgm:pt>
    <dgm:pt modelId="{A2FB13A3-CD3A-471F-A4C9-BCFB1362E9F6}" type="parTrans" cxnId="{92DF9472-C38C-43B6-BC2A-C02F0A6B1757}">
      <dgm:prSet/>
      <dgm:spPr/>
      <dgm:t>
        <a:bodyPr/>
        <a:lstStyle/>
        <a:p>
          <a:endParaRPr lang="en-US"/>
        </a:p>
      </dgm:t>
    </dgm:pt>
    <dgm:pt modelId="{9EE26FF9-2180-4342-8A85-23E5608429DD}" type="sibTrans" cxnId="{92DF9472-C38C-43B6-BC2A-C02F0A6B1757}">
      <dgm:prSet/>
      <dgm:spPr/>
      <dgm:t>
        <a:bodyPr/>
        <a:lstStyle/>
        <a:p>
          <a:endParaRPr lang="en-US"/>
        </a:p>
      </dgm:t>
    </dgm:pt>
    <dgm:pt modelId="{39D943EB-0428-407F-B92F-3F513ED273D2}">
      <dgm:prSet phldrT="[Text]"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 prst="angle"/>
          </a:sp3d>
        </a:bodyPr>
        <a:lstStyle/>
        <a:p>
          <a:pPr algn="l"/>
          <a:r>
            <a:rPr lang="bn-BD" sz="2800" b="1" i="1" dirty="0">
              <a:latin typeface="NikoshBAN" pitchFamily="2" charset="0"/>
              <a:cs typeface="NikoshBAN" pitchFamily="2" charset="0"/>
            </a:rPr>
            <a:t>প্রযুক্তির ব্যবহারে কিভাবে পরিবেশ দূষিত হচ্ছে দুইটি বাক্য লেখ।  </a:t>
          </a:r>
          <a:endParaRPr lang="en-US" sz="2800" b="1" i="1" dirty="0">
            <a:latin typeface="NikoshBAN" pitchFamily="2" charset="0"/>
            <a:cs typeface="NikoshBAN" pitchFamily="2" charset="0"/>
          </a:endParaRPr>
        </a:p>
      </dgm:t>
    </dgm:pt>
    <dgm:pt modelId="{EE1A4CA1-37E7-4DE6-8C56-74123F37B27D}" type="sibTrans" cxnId="{089AB7D9-E0D0-4611-8342-ECF114016835}">
      <dgm:prSet/>
      <dgm:spPr/>
      <dgm:t>
        <a:bodyPr/>
        <a:lstStyle/>
        <a:p>
          <a:endParaRPr lang="en-US"/>
        </a:p>
      </dgm:t>
    </dgm:pt>
    <dgm:pt modelId="{E596352C-2624-4445-AE53-477E8D059306}" type="parTrans" cxnId="{089AB7D9-E0D0-4611-8342-ECF114016835}">
      <dgm:prSet/>
      <dgm:spPr/>
      <dgm:t>
        <a:bodyPr/>
        <a:lstStyle/>
        <a:p>
          <a:endParaRPr lang="en-US"/>
        </a:p>
      </dgm:t>
    </dgm:pt>
    <dgm:pt modelId="{7576FE8B-20ED-478F-BA4B-745CD9D76775}" type="pres">
      <dgm:prSet presAssocID="{BC3751F4-03A3-4D1D-B8D1-2BAC400363F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98E897A-FFAE-48BA-A2E7-16A9EEB828E6}" type="pres">
      <dgm:prSet presAssocID="{1514B4AF-1AD7-4FD0-A981-04064C8EE70E}" presName="root" presStyleCnt="0">
        <dgm:presLayoutVars>
          <dgm:chMax/>
          <dgm:chPref val="4"/>
        </dgm:presLayoutVars>
      </dgm:prSet>
      <dgm:spPr/>
    </dgm:pt>
    <dgm:pt modelId="{3742C2EC-5B89-44A4-A697-D801D09ADF4E}" type="pres">
      <dgm:prSet presAssocID="{1514B4AF-1AD7-4FD0-A981-04064C8EE70E}" presName="rootComposite" presStyleCnt="0">
        <dgm:presLayoutVars/>
      </dgm:prSet>
      <dgm:spPr/>
    </dgm:pt>
    <dgm:pt modelId="{DC927C5F-78BF-4029-BB18-F4E7E27BE520}" type="pres">
      <dgm:prSet presAssocID="{1514B4AF-1AD7-4FD0-A981-04064C8EE70E}" presName="rootText" presStyleLbl="node0" presStyleIdx="0" presStyleCnt="1">
        <dgm:presLayoutVars>
          <dgm:chMax/>
          <dgm:chPref val="4"/>
        </dgm:presLayoutVars>
      </dgm:prSet>
      <dgm:spPr/>
    </dgm:pt>
    <dgm:pt modelId="{5FF860B7-2FDC-45AA-99D3-6BA24C67456F}" type="pres">
      <dgm:prSet presAssocID="{1514B4AF-1AD7-4FD0-A981-04064C8EE70E}" presName="childShape" presStyleCnt="0">
        <dgm:presLayoutVars>
          <dgm:chMax val="0"/>
          <dgm:chPref val="0"/>
        </dgm:presLayoutVars>
      </dgm:prSet>
      <dgm:spPr/>
    </dgm:pt>
    <dgm:pt modelId="{78B59E07-1108-47ED-A849-50AAA96D1D93}" type="pres">
      <dgm:prSet presAssocID="{39D943EB-0428-407F-B92F-3F513ED273D2}" presName="childComposite" presStyleCnt="0">
        <dgm:presLayoutVars>
          <dgm:chMax val="0"/>
          <dgm:chPref val="0"/>
        </dgm:presLayoutVars>
      </dgm:prSet>
      <dgm:spPr/>
    </dgm:pt>
    <dgm:pt modelId="{7D649D36-522B-481E-A048-C090DF9EF708}" type="pres">
      <dgm:prSet presAssocID="{39D943EB-0428-407F-B92F-3F513ED273D2}" presName="Image" presStyleLbl="node1" presStyleIdx="0" presStyleCnt="2"/>
      <dgm:spPr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6456E54A-6DED-4C1A-8596-CE8D776B7626}" type="pres">
      <dgm:prSet presAssocID="{39D943EB-0428-407F-B92F-3F513ED273D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BF3B360C-E5C9-4A84-BAFD-F40F0126BD5B}" type="pres">
      <dgm:prSet presAssocID="{DBC3FC6F-26CE-43BE-BAA9-783DF2658D30}" presName="childComposite" presStyleCnt="0">
        <dgm:presLayoutVars>
          <dgm:chMax val="0"/>
          <dgm:chPref val="0"/>
        </dgm:presLayoutVars>
      </dgm:prSet>
      <dgm:spPr/>
    </dgm:pt>
    <dgm:pt modelId="{AE4B4B41-1D07-44C7-A038-06B1889BC734}" type="pres">
      <dgm:prSet presAssocID="{DBC3FC6F-26CE-43BE-BAA9-783DF2658D30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3D28FC7-451B-4EF8-8812-FDBA1AD191CE}" type="pres">
      <dgm:prSet presAssocID="{DBC3FC6F-26CE-43BE-BAA9-783DF2658D30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8BAF110-911A-4285-9F32-DDC94641A398}" srcId="{BC3751F4-03A3-4D1D-B8D1-2BAC400363F3}" destId="{1514B4AF-1AD7-4FD0-A981-04064C8EE70E}" srcOrd="0" destOrd="0" parTransId="{C64F4C6A-38A8-486B-A37D-F4CD3455BF83}" sibTransId="{64A63298-C0C7-4F7A-AA62-B2ADB8A9FC23}"/>
    <dgm:cxn modelId="{CDAEC324-7181-49E6-B867-76EC40FADA93}" type="presOf" srcId="{39D943EB-0428-407F-B92F-3F513ED273D2}" destId="{6456E54A-6DED-4C1A-8596-CE8D776B7626}" srcOrd="0" destOrd="0" presId="urn:microsoft.com/office/officeart/2008/layout/PictureAccentList"/>
    <dgm:cxn modelId="{92DF9472-C38C-43B6-BC2A-C02F0A6B1757}" srcId="{1514B4AF-1AD7-4FD0-A981-04064C8EE70E}" destId="{DBC3FC6F-26CE-43BE-BAA9-783DF2658D30}" srcOrd="1" destOrd="0" parTransId="{A2FB13A3-CD3A-471F-A4C9-BCFB1362E9F6}" sibTransId="{9EE26FF9-2180-4342-8A85-23E5608429DD}"/>
    <dgm:cxn modelId="{10D6F572-D0D9-4846-974C-144605E62001}" type="presOf" srcId="{DBC3FC6F-26CE-43BE-BAA9-783DF2658D30}" destId="{F3D28FC7-451B-4EF8-8812-FDBA1AD191CE}" srcOrd="0" destOrd="0" presId="urn:microsoft.com/office/officeart/2008/layout/PictureAccentList"/>
    <dgm:cxn modelId="{779ED776-A7B7-4373-B673-2FBD60BE3671}" type="presOf" srcId="{1514B4AF-1AD7-4FD0-A981-04064C8EE70E}" destId="{DC927C5F-78BF-4029-BB18-F4E7E27BE520}" srcOrd="0" destOrd="0" presId="urn:microsoft.com/office/officeart/2008/layout/PictureAccentList"/>
    <dgm:cxn modelId="{6B3637B8-832F-4232-AFCC-86BD134C414B}" type="presOf" srcId="{BC3751F4-03A3-4D1D-B8D1-2BAC400363F3}" destId="{7576FE8B-20ED-478F-BA4B-745CD9D76775}" srcOrd="0" destOrd="0" presId="urn:microsoft.com/office/officeart/2008/layout/PictureAccentList"/>
    <dgm:cxn modelId="{089AB7D9-E0D0-4611-8342-ECF114016835}" srcId="{1514B4AF-1AD7-4FD0-A981-04064C8EE70E}" destId="{39D943EB-0428-407F-B92F-3F513ED273D2}" srcOrd="0" destOrd="0" parTransId="{E596352C-2624-4445-AE53-477E8D059306}" sibTransId="{EE1A4CA1-37E7-4DE6-8C56-74123F37B27D}"/>
    <dgm:cxn modelId="{B372F3A2-E5CA-46C0-BF9A-3A010DA2D439}" type="presParOf" srcId="{7576FE8B-20ED-478F-BA4B-745CD9D76775}" destId="{498E897A-FFAE-48BA-A2E7-16A9EEB828E6}" srcOrd="0" destOrd="0" presId="urn:microsoft.com/office/officeart/2008/layout/PictureAccentList"/>
    <dgm:cxn modelId="{B17723F8-B993-4299-B81B-1375C9268CB6}" type="presParOf" srcId="{498E897A-FFAE-48BA-A2E7-16A9EEB828E6}" destId="{3742C2EC-5B89-44A4-A697-D801D09ADF4E}" srcOrd="0" destOrd="0" presId="urn:microsoft.com/office/officeart/2008/layout/PictureAccentList"/>
    <dgm:cxn modelId="{266EC9D0-BDB0-49C1-A459-36496CA26141}" type="presParOf" srcId="{3742C2EC-5B89-44A4-A697-D801D09ADF4E}" destId="{DC927C5F-78BF-4029-BB18-F4E7E27BE520}" srcOrd="0" destOrd="0" presId="urn:microsoft.com/office/officeart/2008/layout/PictureAccentList"/>
    <dgm:cxn modelId="{D6B82200-97E4-4BA6-AC97-08D065FD6664}" type="presParOf" srcId="{498E897A-FFAE-48BA-A2E7-16A9EEB828E6}" destId="{5FF860B7-2FDC-45AA-99D3-6BA24C67456F}" srcOrd="1" destOrd="0" presId="urn:microsoft.com/office/officeart/2008/layout/PictureAccentList"/>
    <dgm:cxn modelId="{F002BC57-F84B-42AA-80E0-4F6022CB3BDB}" type="presParOf" srcId="{5FF860B7-2FDC-45AA-99D3-6BA24C67456F}" destId="{78B59E07-1108-47ED-A849-50AAA96D1D93}" srcOrd="0" destOrd="0" presId="urn:microsoft.com/office/officeart/2008/layout/PictureAccentList"/>
    <dgm:cxn modelId="{0BDA7861-9F53-4320-A59A-82A3D6F82245}" type="presParOf" srcId="{78B59E07-1108-47ED-A849-50AAA96D1D93}" destId="{7D649D36-522B-481E-A048-C090DF9EF708}" srcOrd="0" destOrd="0" presId="urn:microsoft.com/office/officeart/2008/layout/PictureAccentList"/>
    <dgm:cxn modelId="{A8232B75-7550-497C-9B0B-40D3CBB6E7F8}" type="presParOf" srcId="{78B59E07-1108-47ED-A849-50AAA96D1D93}" destId="{6456E54A-6DED-4C1A-8596-CE8D776B7626}" srcOrd="1" destOrd="0" presId="urn:microsoft.com/office/officeart/2008/layout/PictureAccentList"/>
    <dgm:cxn modelId="{87B8CBF6-8370-4C25-A6EE-3FB5E04C062B}" type="presParOf" srcId="{5FF860B7-2FDC-45AA-99D3-6BA24C67456F}" destId="{BF3B360C-E5C9-4A84-BAFD-F40F0126BD5B}" srcOrd="1" destOrd="0" presId="urn:microsoft.com/office/officeart/2008/layout/PictureAccentList"/>
    <dgm:cxn modelId="{5321128C-F4B8-44E8-89CE-E15FBCCD1912}" type="presParOf" srcId="{BF3B360C-E5C9-4A84-BAFD-F40F0126BD5B}" destId="{AE4B4B41-1D07-44C7-A038-06B1889BC734}" srcOrd="0" destOrd="0" presId="urn:microsoft.com/office/officeart/2008/layout/PictureAccentList"/>
    <dgm:cxn modelId="{609F3125-EBAE-41E8-AF85-A02F101F034B}" type="presParOf" srcId="{BF3B360C-E5C9-4A84-BAFD-F40F0126BD5B}" destId="{F3D28FC7-451B-4EF8-8812-FDBA1AD191C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7BF6C-F74A-4423-AD59-E621A7488F12}">
      <dsp:nvSpPr>
        <dsp:cNvPr id="0" name=""/>
        <dsp:cNvSpPr/>
      </dsp:nvSpPr>
      <dsp:spPr>
        <a:xfrm>
          <a:off x="2594383" y="2933699"/>
          <a:ext cx="612161" cy="1749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080" y="0"/>
              </a:lnTo>
              <a:lnTo>
                <a:pt x="306080" y="1749699"/>
              </a:lnTo>
              <a:lnTo>
                <a:pt x="612161" y="1749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854122" y="3762207"/>
        <a:ext cx="92684" cy="92684"/>
      </dsp:txXfrm>
    </dsp:sp>
    <dsp:sp modelId="{90ACF71F-5302-481A-89AC-8D20221F4667}">
      <dsp:nvSpPr>
        <dsp:cNvPr id="0" name=""/>
        <dsp:cNvSpPr/>
      </dsp:nvSpPr>
      <dsp:spPr>
        <a:xfrm>
          <a:off x="2594383" y="2933699"/>
          <a:ext cx="612161" cy="583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080" y="0"/>
              </a:lnTo>
              <a:lnTo>
                <a:pt x="306080" y="583233"/>
              </a:lnTo>
              <a:lnTo>
                <a:pt x="612161" y="583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9326" y="3204178"/>
        <a:ext cx="42275" cy="42275"/>
      </dsp:txXfrm>
    </dsp:sp>
    <dsp:sp modelId="{2290EB17-14F1-40B0-91C0-F89B09FDBDF9}">
      <dsp:nvSpPr>
        <dsp:cNvPr id="0" name=""/>
        <dsp:cNvSpPr/>
      </dsp:nvSpPr>
      <dsp:spPr>
        <a:xfrm>
          <a:off x="2594383" y="2350466"/>
          <a:ext cx="612161" cy="583233"/>
        </a:xfrm>
        <a:custGeom>
          <a:avLst/>
          <a:gdLst/>
          <a:ahLst/>
          <a:cxnLst/>
          <a:rect l="0" t="0" r="0" b="0"/>
          <a:pathLst>
            <a:path>
              <a:moveTo>
                <a:pt x="0" y="583233"/>
              </a:moveTo>
              <a:lnTo>
                <a:pt x="306080" y="583233"/>
              </a:lnTo>
              <a:lnTo>
                <a:pt x="306080" y="0"/>
              </a:lnTo>
              <a:lnTo>
                <a:pt x="6121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9326" y="2620945"/>
        <a:ext cx="42275" cy="42275"/>
      </dsp:txXfrm>
    </dsp:sp>
    <dsp:sp modelId="{2A68BC5A-0161-4F44-8AAB-77D02CD06B0A}">
      <dsp:nvSpPr>
        <dsp:cNvPr id="0" name=""/>
        <dsp:cNvSpPr/>
      </dsp:nvSpPr>
      <dsp:spPr>
        <a:xfrm>
          <a:off x="2594383" y="1184000"/>
          <a:ext cx="612161" cy="1749699"/>
        </a:xfrm>
        <a:custGeom>
          <a:avLst/>
          <a:gdLst/>
          <a:ahLst/>
          <a:cxnLst/>
          <a:rect l="0" t="0" r="0" b="0"/>
          <a:pathLst>
            <a:path>
              <a:moveTo>
                <a:pt x="0" y="1749699"/>
              </a:moveTo>
              <a:lnTo>
                <a:pt x="306080" y="1749699"/>
              </a:lnTo>
              <a:lnTo>
                <a:pt x="306080" y="0"/>
              </a:lnTo>
              <a:lnTo>
                <a:pt x="6121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854122" y="2012507"/>
        <a:ext cx="92684" cy="92684"/>
      </dsp:txXfrm>
    </dsp:sp>
    <dsp:sp modelId="{0A3ED3E9-DA8D-4EAA-97E0-D18E09CC3638}">
      <dsp:nvSpPr>
        <dsp:cNvPr id="0" name=""/>
        <dsp:cNvSpPr/>
      </dsp:nvSpPr>
      <dsp:spPr>
        <a:xfrm rot="16200000">
          <a:off x="-1155894" y="1639141"/>
          <a:ext cx="4911438" cy="2589117"/>
        </a:xfrm>
        <a:prstGeom prst="rect">
          <a:avLst/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0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প্রযুক্তির ক্ষতিকর প্রভাব </a:t>
          </a:r>
          <a:endParaRPr lang="en-US" sz="60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-1155894" y="1639141"/>
        <a:ext cx="4911438" cy="2589117"/>
      </dsp:txXfrm>
    </dsp:sp>
    <dsp:sp modelId="{5E6906B1-D62B-4149-8463-599040805021}">
      <dsp:nvSpPr>
        <dsp:cNvPr id="0" name=""/>
        <dsp:cNvSpPr/>
      </dsp:nvSpPr>
      <dsp:spPr>
        <a:xfrm>
          <a:off x="3206545" y="717413"/>
          <a:ext cx="4636788" cy="93317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পরিবেশ দূষন </a:t>
          </a:r>
          <a:endParaRPr lang="en-US" sz="36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3206545" y="717413"/>
        <a:ext cx="4636788" cy="933173"/>
      </dsp:txXfrm>
    </dsp:sp>
    <dsp:sp modelId="{34BF8EB2-3A27-4840-B619-80FE46A10833}">
      <dsp:nvSpPr>
        <dsp:cNvPr id="0" name=""/>
        <dsp:cNvSpPr/>
      </dsp:nvSpPr>
      <dsp:spPr>
        <a:xfrm>
          <a:off x="3206545" y="1883880"/>
          <a:ext cx="4636788" cy="93317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যুদ্ধের অস্ত্র তৈরি </a:t>
          </a:r>
          <a:endParaRPr lang="en-US" sz="36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3206545" y="1883880"/>
        <a:ext cx="4636788" cy="933173"/>
      </dsp:txXfrm>
    </dsp:sp>
    <dsp:sp modelId="{EE95F97E-4DC8-4FDD-81ED-3F46666A9DC0}">
      <dsp:nvSpPr>
        <dsp:cNvPr id="0" name=""/>
        <dsp:cNvSpPr/>
      </dsp:nvSpPr>
      <dsp:spPr>
        <a:xfrm>
          <a:off x="3206545" y="3050346"/>
          <a:ext cx="4636788" cy="93317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মুক্তচিন্তার পথে বাধা </a:t>
          </a:r>
          <a:endParaRPr lang="en-US" sz="36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3206545" y="3050346"/>
        <a:ext cx="4636788" cy="933173"/>
      </dsp:txXfrm>
    </dsp:sp>
    <dsp:sp modelId="{CAA74A73-C9CB-4B2B-AE48-A77B964AD243}">
      <dsp:nvSpPr>
        <dsp:cNvPr id="0" name=""/>
        <dsp:cNvSpPr/>
      </dsp:nvSpPr>
      <dsp:spPr>
        <a:xfrm>
          <a:off x="3206545" y="4216813"/>
          <a:ext cx="4636788" cy="93317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স্বাস্থ্যের  ক্ষতি </a:t>
          </a:r>
          <a:endParaRPr lang="en-US" sz="36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3206545" y="4216813"/>
        <a:ext cx="4636788" cy="933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27C5F-78BF-4029-BB18-F4E7E27BE520}">
      <dsp:nvSpPr>
        <dsp:cNvPr id="0" name=""/>
        <dsp:cNvSpPr/>
      </dsp:nvSpPr>
      <dsp:spPr>
        <a:xfrm>
          <a:off x="0" y="577301"/>
          <a:ext cx="6449291" cy="164943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 prst="angle"/>
          </a:sp3d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b="1" i="1" kern="1200" dirty="0">
              <a:latin typeface="NikoshBAN" pitchFamily="2" charset="0"/>
              <a:cs typeface="NikoshBAN" pitchFamily="2" charset="0"/>
            </a:rPr>
            <a:t>দলীয় কাজ </a:t>
          </a:r>
          <a:endParaRPr lang="en-US" sz="6500" b="1" i="1" kern="1200" dirty="0">
            <a:latin typeface="NikoshBAN" pitchFamily="2" charset="0"/>
            <a:cs typeface="NikoshBAN" pitchFamily="2" charset="0"/>
          </a:endParaRPr>
        </a:p>
      </dsp:txBody>
      <dsp:txXfrm>
        <a:off x="48310" y="625611"/>
        <a:ext cx="6352671" cy="1552813"/>
      </dsp:txXfrm>
    </dsp:sp>
    <dsp:sp modelId="{7D649D36-522B-481E-A048-C090DF9EF708}">
      <dsp:nvSpPr>
        <dsp:cNvPr id="0" name=""/>
        <dsp:cNvSpPr/>
      </dsp:nvSpPr>
      <dsp:spPr>
        <a:xfrm>
          <a:off x="0" y="2523632"/>
          <a:ext cx="1649433" cy="16494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6E54A-6DED-4C1A-8596-CE8D776B7626}">
      <dsp:nvSpPr>
        <dsp:cNvPr id="0" name=""/>
        <dsp:cNvSpPr/>
      </dsp:nvSpPr>
      <dsp:spPr>
        <a:xfrm>
          <a:off x="1748398" y="2523632"/>
          <a:ext cx="4700892" cy="164943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 prst="angle"/>
          </a:sp3d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i="1" kern="1200" dirty="0">
              <a:latin typeface="NikoshBAN" pitchFamily="2" charset="0"/>
              <a:cs typeface="NikoshBAN" pitchFamily="2" charset="0"/>
            </a:rPr>
            <a:t>প্রযুক্তির ব্যবহারে কিভাবে পরিবেশ দূষিত হচ্ছে দুইটি বাক্য লেখ।  </a:t>
          </a:r>
          <a:endParaRPr lang="en-US" sz="2800" b="1" i="1" kern="1200" dirty="0">
            <a:latin typeface="NikoshBAN" pitchFamily="2" charset="0"/>
            <a:cs typeface="NikoshBAN" pitchFamily="2" charset="0"/>
          </a:endParaRPr>
        </a:p>
      </dsp:txBody>
      <dsp:txXfrm>
        <a:off x="1828931" y="2604165"/>
        <a:ext cx="4539826" cy="1488367"/>
      </dsp:txXfrm>
    </dsp:sp>
    <dsp:sp modelId="{AE4B4B41-1D07-44C7-A038-06B1889BC734}">
      <dsp:nvSpPr>
        <dsp:cNvPr id="0" name=""/>
        <dsp:cNvSpPr/>
      </dsp:nvSpPr>
      <dsp:spPr>
        <a:xfrm>
          <a:off x="0" y="4370997"/>
          <a:ext cx="1649433" cy="16494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28FC7-451B-4EF8-8812-FDBA1AD191CE}">
      <dsp:nvSpPr>
        <dsp:cNvPr id="0" name=""/>
        <dsp:cNvSpPr/>
      </dsp:nvSpPr>
      <dsp:spPr>
        <a:xfrm>
          <a:off x="1748398" y="4370997"/>
          <a:ext cx="4700892" cy="164943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 prst="angle"/>
          </a:sp3d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i="1" kern="1200" dirty="0">
              <a:latin typeface="NikoshBAN" pitchFamily="2" charset="0"/>
              <a:cs typeface="NikoshBAN" pitchFamily="2" charset="0"/>
            </a:rPr>
            <a:t>প্রযুক্তির অপব্যবহার মানুষের স্বাস্স্থ্যের উপর কি প্রভাব ফেলে দুইটি বাক্য লেখ।    </a:t>
          </a:r>
          <a:endParaRPr lang="en-US" sz="2800" b="1" i="1" kern="1200" dirty="0">
            <a:latin typeface="NikoshBAN" pitchFamily="2" charset="0"/>
            <a:cs typeface="NikoshBAN" pitchFamily="2" charset="0"/>
          </a:endParaRPr>
        </a:p>
      </dsp:txBody>
      <dsp:txXfrm>
        <a:off x="1828931" y="4451530"/>
        <a:ext cx="4539826" cy="1488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8F66E-34C1-4999-B6FE-2E536D9F19E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5099-2551-4458-B2DD-448E0AFA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5099-2551-4458-B2DD-448E0AFA7F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6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5099-2551-4458-B2DD-448E0AFA7F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5099-2551-4458-B2DD-448E0AFA7F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9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5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6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0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4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1" y="4902769"/>
            <a:ext cx="6324599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6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6000" b="1" i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985"/>
            <a:ext cx="5943157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316" y="3561054"/>
            <a:ext cx="844880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i="1" dirty="0">
                <a:latin typeface="NikoshBAN" pitchFamily="2" charset="0"/>
                <a:cs typeface="NikoshBAN" pitchFamily="2" charset="0"/>
              </a:rPr>
              <a:t>এখানে টিভি,কম্পউটার,মোবাইল দেখা যাচ্ছে।  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316" y="5181599"/>
            <a:ext cx="844880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এগুলোর অপব্যবহার নিয়মিত খেলাধুলা,ব্যায়াম ও মুক্তচিন্তার পথে বাধা সৃষ্টি করে ।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31541"/>
            <a:ext cx="3810000" cy="3143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186109" y="3834204"/>
            <a:ext cx="3685309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 নাগাড়ে বেশি টেলিভিশন  দেখা বা কম্পিউটার ব্যবহার স্বাস্থের জন্য ক্ষতিকর।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1577" y="1282696"/>
            <a:ext cx="3810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লোকটি কম্পিউটার ব্যবহার করছে।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3454897"/>
            <a:ext cx="3685309" cy="3493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A45EE8F-1E80-4F3E-B0DC-8B95274A586C}"/>
              </a:ext>
            </a:extLst>
          </p:cNvPr>
          <p:cNvSpPr/>
          <p:nvPr/>
        </p:nvSpPr>
        <p:spPr>
          <a:xfrm>
            <a:off x="3810000" y="4701247"/>
            <a:ext cx="1320140" cy="547186"/>
          </a:xfrm>
          <a:prstGeom prst="rightArrow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4BD5AA7-F433-4FEA-8E48-452A8D57B318}"/>
              </a:ext>
            </a:extLst>
          </p:cNvPr>
          <p:cNvSpPr/>
          <p:nvPr/>
        </p:nvSpPr>
        <p:spPr>
          <a:xfrm>
            <a:off x="3859723" y="1547712"/>
            <a:ext cx="1320140" cy="547186"/>
          </a:xfrm>
          <a:prstGeom prst="rightArrow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9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65333"/>
            <a:ext cx="613459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36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 এসো তোমাদের পাঠ্য বইয়ে কি আছে দেখি।</a:t>
            </a:r>
            <a:endParaRPr lang="en-US" sz="36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5662"/>
            <a:ext cx="7767300" cy="54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4880155"/>
              </p:ext>
            </p:extLst>
          </p:nvPr>
        </p:nvGraphicFramePr>
        <p:xfrm>
          <a:off x="762000" y="685800"/>
          <a:ext cx="7848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6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3ED3E9-DA8D-4EAA-97E0-D18E09CC3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5">
                                            <p:graphicEl>
                                              <a:dgm id="{0A3ED3E9-DA8D-4EAA-97E0-D18E09CC3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68BC5A-0161-4F44-8AAB-77D02CD06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5">
                                            <p:graphicEl>
                                              <a:dgm id="{2A68BC5A-0161-4F44-8AAB-77D02CD06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906B1-D62B-4149-8463-599040805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5">
                                            <p:graphicEl>
                                              <a:dgm id="{5E6906B1-D62B-4149-8463-599040805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90EB17-14F1-40B0-91C0-F89B09FDB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5">
                                            <p:graphicEl>
                                              <a:dgm id="{2290EB17-14F1-40B0-91C0-F89B09FDB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BF8EB2-3A27-4840-B619-80FE46A10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5">
                                            <p:graphicEl>
                                              <a:dgm id="{34BF8EB2-3A27-4840-B619-80FE46A10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ACF71F-5302-481A-89AC-8D20221F4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5">
                                            <p:graphicEl>
                                              <a:dgm id="{90ACF71F-5302-481A-89AC-8D20221F4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95F97E-4DC8-4FDD-81ED-3F46666A9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750"/>
                                        <p:tgtEl>
                                          <p:spTgt spid="5">
                                            <p:graphicEl>
                                              <a:dgm id="{EE95F97E-4DC8-4FDD-81ED-3F46666A9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07BF6C-F74A-4423-AD59-E621A748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750"/>
                                        <p:tgtEl>
                                          <p:spTgt spid="5">
                                            <p:graphicEl>
                                              <a:dgm id="{C607BF6C-F74A-4423-AD59-E621A7488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A74A73-C9CB-4B2B-AE48-A77B964AD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750"/>
                                        <p:tgtEl>
                                          <p:spTgt spid="5">
                                            <p:graphicEl>
                                              <a:dgm id="{CAA74A73-C9CB-4B2B-AE48-A77B964AD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3ED3E9-DA8D-4EAA-97E0-D18E09CC3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750"/>
                                        <p:tgtEl>
                                          <p:spTgt spid="5">
                                            <p:graphicEl>
                                              <a:dgm id="{0A3ED3E9-DA8D-4EAA-97E0-D18E09CC3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2750"/>
                                        <p:tgtEl>
                                          <p:spTgt spid="5">
                                            <p:graphicEl>
                                              <a:dgm id="{0A3ED3E9-DA8D-4EAA-97E0-D18E09CC3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68BC5A-0161-4F44-8AAB-77D02CD06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750"/>
                                        <p:tgtEl>
                                          <p:spTgt spid="5">
                                            <p:graphicEl>
                                              <a:dgm id="{2A68BC5A-0161-4F44-8AAB-77D02CD06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2750"/>
                                        <p:tgtEl>
                                          <p:spTgt spid="5">
                                            <p:graphicEl>
                                              <a:dgm id="{2A68BC5A-0161-4F44-8AAB-77D02CD06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906B1-D62B-4149-8463-599040805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750"/>
                                        <p:tgtEl>
                                          <p:spTgt spid="5">
                                            <p:graphicEl>
                                              <a:dgm id="{5E6906B1-D62B-4149-8463-599040805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2750"/>
                                        <p:tgtEl>
                                          <p:spTgt spid="5">
                                            <p:graphicEl>
                                              <a:dgm id="{5E6906B1-D62B-4149-8463-599040805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90EB17-14F1-40B0-91C0-F89B09FDB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750"/>
                                        <p:tgtEl>
                                          <p:spTgt spid="5">
                                            <p:graphicEl>
                                              <a:dgm id="{2290EB17-14F1-40B0-91C0-F89B09FDB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2750"/>
                                        <p:tgtEl>
                                          <p:spTgt spid="5">
                                            <p:graphicEl>
                                              <a:dgm id="{2290EB17-14F1-40B0-91C0-F89B09FDB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BF8EB2-3A27-4840-B619-80FE46A10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750"/>
                                        <p:tgtEl>
                                          <p:spTgt spid="5">
                                            <p:graphicEl>
                                              <a:dgm id="{34BF8EB2-3A27-4840-B619-80FE46A10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2750"/>
                                        <p:tgtEl>
                                          <p:spTgt spid="5">
                                            <p:graphicEl>
                                              <a:dgm id="{34BF8EB2-3A27-4840-B619-80FE46A10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ACF71F-5302-481A-89AC-8D20221F4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750"/>
                                        <p:tgtEl>
                                          <p:spTgt spid="5">
                                            <p:graphicEl>
                                              <a:dgm id="{90ACF71F-5302-481A-89AC-8D20221F4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2750"/>
                                        <p:tgtEl>
                                          <p:spTgt spid="5">
                                            <p:graphicEl>
                                              <a:dgm id="{90ACF71F-5302-481A-89AC-8D20221F4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95F97E-4DC8-4FDD-81ED-3F46666A9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750"/>
                                        <p:tgtEl>
                                          <p:spTgt spid="5">
                                            <p:graphicEl>
                                              <a:dgm id="{EE95F97E-4DC8-4FDD-81ED-3F46666A9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2750"/>
                                        <p:tgtEl>
                                          <p:spTgt spid="5">
                                            <p:graphicEl>
                                              <a:dgm id="{EE95F97E-4DC8-4FDD-81ED-3F46666A9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07BF6C-F74A-4423-AD59-E621A748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750"/>
                                        <p:tgtEl>
                                          <p:spTgt spid="5">
                                            <p:graphicEl>
                                              <a:dgm id="{C607BF6C-F74A-4423-AD59-E621A748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2750"/>
                                        <p:tgtEl>
                                          <p:spTgt spid="5">
                                            <p:graphicEl>
                                              <a:dgm id="{C607BF6C-F74A-4423-AD59-E621A7488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A74A73-C9CB-4B2B-AE48-A77B964AD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750"/>
                                        <p:tgtEl>
                                          <p:spTgt spid="5">
                                            <p:graphicEl>
                                              <a:dgm id="{CAA74A73-C9CB-4B2B-AE48-A77B964AD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2750"/>
                                        <p:tgtEl>
                                          <p:spTgt spid="5">
                                            <p:graphicEl>
                                              <a:dgm id="{CAA74A73-C9CB-4B2B-AE48-A77B964AD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0022341"/>
              </p:ext>
            </p:extLst>
          </p:nvPr>
        </p:nvGraphicFramePr>
        <p:xfrm>
          <a:off x="2590799" y="31668"/>
          <a:ext cx="6449291" cy="659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226952" y="2286000"/>
            <a:ext cx="2363846" cy="1828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দল ডালিয়া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6953" y="4446400"/>
            <a:ext cx="2363846" cy="203059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 গোলাপ </a:t>
            </a:r>
            <a:endParaRPr lang="en-US" sz="32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927C5F-78BF-4029-BB18-F4E7E27BE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C927C5F-78BF-4029-BB18-F4E7E27BE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49D36-522B-481E-A048-C090DF9EF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D649D36-522B-481E-A048-C090DF9EF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56E54A-6DED-4C1A-8596-CE8D776B7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456E54A-6DED-4C1A-8596-CE8D776B7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4B4B41-1D07-44C7-A038-06B1889BC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E4B4B41-1D07-44C7-A038-06B1889BC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D28FC7-451B-4EF8-8812-FDBA1AD1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3D28FC7-451B-4EF8-8812-FDBA1AD19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2036" y="609600"/>
            <a:ext cx="424496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6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E99D12-3D21-47DB-979D-D1DA4281D690}"/>
              </a:ext>
            </a:extLst>
          </p:cNvPr>
          <p:cNvGrpSpPr/>
          <p:nvPr/>
        </p:nvGrpSpPr>
        <p:grpSpPr>
          <a:xfrm>
            <a:off x="152400" y="1268796"/>
            <a:ext cx="8305800" cy="5232737"/>
            <a:chOff x="152400" y="1268796"/>
            <a:chExt cx="8305800" cy="52327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0597A6-0B8D-4FD1-809E-1CBCB98982DC}"/>
                </a:ext>
              </a:extLst>
            </p:cNvPr>
            <p:cNvSpPr txBox="1"/>
            <p:nvPr/>
          </p:nvSpPr>
          <p:spPr>
            <a:xfrm>
              <a:off x="914400" y="2454004"/>
              <a:ext cx="7543800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সবাই দুইটি করে ক্ষতিকর প্রযুক্তির নাম খাতায় লেখ। </a:t>
              </a:r>
              <a:endParaRPr lang="en-US" sz="6000" dirty="0"/>
            </a:p>
          </p:txBody>
        </p:sp>
        <p:sp>
          <p:nvSpPr>
            <p:cNvPr id="7" name="Scroll: Horizontal 6">
              <a:extLst>
                <a:ext uri="{FF2B5EF4-FFF2-40B4-BE49-F238E27FC236}">
                  <a16:creationId xmlns:a16="http://schemas.microsoft.com/office/drawing/2014/main" id="{60D23622-92CE-4399-A238-CB6B6F132583}"/>
                </a:ext>
              </a:extLst>
            </p:cNvPr>
            <p:cNvSpPr/>
            <p:nvPr/>
          </p:nvSpPr>
          <p:spPr>
            <a:xfrm>
              <a:off x="152400" y="1268796"/>
              <a:ext cx="8305800" cy="5232737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269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984" y="93840"/>
            <a:ext cx="4005693" cy="101566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6000" b="1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984" y="1476941"/>
            <a:ext cx="863576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১) প্রশ্নঃ পরিবেশ দূষনে দুইটি প্রযুক্তির নাম বলো?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২) প্রশ্নঃ যুদ্ধের দুইটি প্রযুক্তির নাম বলো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256" y="3782070"/>
            <a:ext cx="8669488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সঠিক উত্তরটিতে টিক চিহ্ন দাও।</a:t>
            </a:r>
          </a:p>
          <a:p>
            <a:pPr marL="342900" indent="-342900">
              <a:buAutoNum type="arabicParenR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প্রশ্নঃ নিচের কোনটি ক্ষতিকর প্রযুক্তি?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ক)সার                  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খ)ট্রাক্ট্রর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গ)উচ্চ ফলনশীল উদ্ভিদ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ঘ)সেচ পাম্প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09800"/>
            <a:ext cx="8610599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আগামীকাল  একটি ছকে উদাহরনসহ প্রযুক্তির ক্ষতিকর প্রভাবসমূহের একটি তালিকা তৈরি করে আনবে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8840" y="533400"/>
            <a:ext cx="4446319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6000" b="1" i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6814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C949568-8004-4EEA-9F4A-410EEEFE90E3}"/>
              </a:ext>
            </a:extLst>
          </p:cNvPr>
          <p:cNvGrpSpPr/>
          <p:nvPr/>
        </p:nvGrpSpPr>
        <p:grpSpPr>
          <a:xfrm>
            <a:off x="1" y="24740"/>
            <a:ext cx="9096374" cy="6808520"/>
            <a:chOff x="1" y="24740"/>
            <a:chExt cx="9096374" cy="6808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8715DE-3E2C-4649-8DFB-60080C4E2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225069"/>
              <a:ext cx="9096374" cy="56081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1404">
              <a:off x="3184447" y="1997545"/>
              <a:ext cx="2603319" cy="27000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625" y="24740"/>
              <a:ext cx="9048750" cy="12003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bn-BD" sz="7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ধন্যবাদ সবাইকে </a:t>
              </a:r>
              <a:endPara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196DB9-E599-49A3-A8BB-E78948DC6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665">
              <a:off x="5703040" y="1206749"/>
              <a:ext cx="2986644" cy="309766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EB652B-29A2-4C5C-BC27-A1895161E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5773">
              <a:off x="6665195" y="3527478"/>
              <a:ext cx="1928812" cy="2000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37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97" y="0"/>
            <a:ext cx="1390403" cy="6348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3873" y="404727"/>
            <a:ext cx="3749744" cy="923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5400" b="1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437659"/>
            <a:ext cx="6324600" cy="27699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GB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মোছাঃ</a:t>
            </a:r>
            <a:r>
              <a:rPr lang="en-GB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মনোয়ারা</a:t>
            </a:r>
            <a:r>
              <a:rPr lang="en-GB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বেগম</a:t>
            </a:r>
            <a:endParaRPr lang="en-GB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সহকারী</a:t>
            </a:r>
            <a:r>
              <a:rPr lang="en-GB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শিক্ষক</a:t>
            </a:r>
            <a:endParaRPr lang="en-GB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খড়িয়ালা</a:t>
            </a:r>
            <a:r>
              <a:rPr lang="en-GB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সপ্রাবি</a:t>
            </a:r>
            <a:endParaRPr lang="en-GB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আশুগঞ্জ</a:t>
            </a:r>
            <a:r>
              <a:rPr lang="en-GB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GB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ব্রাহ্মণবাড়িয়া</a:t>
            </a:r>
            <a:endParaRPr lang="en-GB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5E8D3F-99B6-4F97-BF79-70FB30B5C4D2}"/>
              </a:ext>
            </a:extLst>
          </p:cNvPr>
          <p:cNvGrpSpPr/>
          <p:nvPr/>
        </p:nvGrpSpPr>
        <p:grpSpPr>
          <a:xfrm>
            <a:off x="2229435" y="1434229"/>
            <a:ext cx="4399965" cy="500658"/>
            <a:chOff x="2229435" y="1434229"/>
            <a:chExt cx="4399965" cy="50065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5D1DF5-7531-4998-9CBA-1D7897266AD5}"/>
                </a:ext>
              </a:extLst>
            </p:cNvPr>
            <p:cNvCxnSpPr/>
            <p:nvPr/>
          </p:nvCxnSpPr>
          <p:spPr>
            <a:xfrm flipV="1">
              <a:off x="2438400" y="1434229"/>
              <a:ext cx="4038600" cy="13571"/>
            </a:xfrm>
            <a:prstGeom prst="line">
              <a:avLst/>
            </a:prstGeom>
            <a:ln w="57150">
              <a:solidFill>
                <a:srgbClr val="FFCC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86F1789-998C-4716-A7B1-F0D85AC2C5F8}"/>
                </a:ext>
              </a:extLst>
            </p:cNvPr>
            <p:cNvCxnSpPr/>
            <p:nvPr/>
          </p:nvCxnSpPr>
          <p:spPr>
            <a:xfrm flipV="1">
              <a:off x="2590800" y="1586629"/>
              <a:ext cx="4038600" cy="13571"/>
            </a:xfrm>
            <a:prstGeom prst="line">
              <a:avLst/>
            </a:prstGeom>
            <a:ln w="57150">
              <a:solidFill>
                <a:srgbClr val="FFCC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74DC1A-3F29-464A-962E-09D5A6DE7E87}"/>
                </a:ext>
              </a:extLst>
            </p:cNvPr>
            <p:cNvCxnSpPr/>
            <p:nvPr/>
          </p:nvCxnSpPr>
          <p:spPr>
            <a:xfrm flipV="1">
              <a:off x="2229435" y="1741143"/>
              <a:ext cx="4038600" cy="13571"/>
            </a:xfrm>
            <a:prstGeom prst="line">
              <a:avLst/>
            </a:prstGeom>
            <a:ln w="57150">
              <a:solidFill>
                <a:srgbClr val="FFCC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43AEFB2-CA75-4C9D-8782-1B880353978A}"/>
                </a:ext>
              </a:extLst>
            </p:cNvPr>
            <p:cNvCxnSpPr/>
            <p:nvPr/>
          </p:nvCxnSpPr>
          <p:spPr>
            <a:xfrm flipV="1">
              <a:off x="2229435" y="1921316"/>
              <a:ext cx="4038600" cy="13571"/>
            </a:xfrm>
            <a:prstGeom prst="line">
              <a:avLst/>
            </a:prstGeom>
            <a:ln w="57150">
              <a:solidFill>
                <a:srgbClr val="FFCC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6911228-B2D4-478F-802F-E1643A806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7" y="254824"/>
            <a:ext cx="1923803" cy="63483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7371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85801" y="228600"/>
            <a:ext cx="5029200" cy="1602179"/>
          </a:xfrm>
          <a:prstGeom prst="horizontalScroll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dirty="0"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715" y="2286000"/>
            <a:ext cx="5344886" cy="4213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200" b="1" i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পঞ্চম </a:t>
            </a:r>
          </a:p>
          <a:p>
            <a:r>
              <a:rPr lang="bn-BD" sz="3200" b="1" i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BD" sz="3200" b="1" i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আমাদের জীবনে প্রযুক্তি</a:t>
            </a:r>
          </a:p>
          <a:p>
            <a:r>
              <a:rPr lang="bn-BD" sz="3200" b="1" i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 প্রযুক্তির ক্ষতিকর প্রভাব</a:t>
            </a:r>
          </a:p>
          <a:p>
            <a:r>
              <a:rPr lang="bn-BD" sz="3200" b="1" i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B64204-898D-415E-AFA6-58E377B6DC3F}"/>
              </a:ext>
            </a:extLst>
          </p:cNvPr>
          <p:cNvGrpSpPr/>
          <p:nvPr/>
        </p:nvGrpSpPr>
        <p:grpSpPr>
          <a:xfrm>
            <a:off x="5715002" y="685800"/>
            <a:ext cx="3047998" cy="5424229"/>
            <a:chOff x="5715002" y="685800"/>
            <a:chExt cx="3047998" cy="54242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7"/>
            <a:stretch/>
          </p:blipFill>
          <p:spPr>
            <a:xfrm>
              <a:off x="5943601" y="3785929"/>
              <a:ext cx="2601684" cy="2324100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2" y="685800"/>
              <a:ext cx="3047998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4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8" y="97566"/>
            <a:ext cx="8879323" cy="67267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3625673"/>
            <a:ext cx="6939148" cy="20621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১০.৩.১ আমাদের জীবনে প্রযুক্তির অপব্যবহার ও ঝুঁকি উদাহরন সহ বর্ণনা করতে পারবে। 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1943100" y="1312223"/>
            <a:ext cx="5257800" cy="2291938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শিখনফলঃ এই পাঠ শেষে শিক্ষার্থীরা 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DE26F61-37F2-407F-8DB4-543FB36FF973}"/>
              </a:ext>
            </a:extLst>
          </p:cNvPr>
          <p:cNvGrpSpPr/>
          <p:nvPr/>
        </p:nvGrpSpPr>
        <p:grpSpPr>
          <a:xfrm>
            <a:off x="381000" y="525267"/>
            <a:ext cx="8077200" cy="5807466"/>
            <a:chOff x="609600" y="382249"/>
            <a:chExt cx="8077200" cy="58074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8A08DA-D15E-4F24-B836-94367CE284AD}"/>
                </a:ext>
              </a:extLst>
            </p:cNvPr>
            <p:cNvSpPr txBox="1"/>
            <p:nvPr/>
          </p:nvSpPr>
          <p:spPr>
            <a:xfrm>
              <a:off x="1333500" y="382249"/>
              <a:ext cx="6477000" cy="11079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6600" b="1" i="1" dirty="0">
                  <a:latin typeface="NikoshBAN" pitchFamily="2" charset="0"/>
                  <a:cs typeface="NikoshBAN" pitchFamily="2" charset="0"/>
                </a:rPr>
                <a:t>আজকের পাঠঃ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lowchart: Internal Storage 11">
              <a:extLst>
                <a:ext uri="{FF2B5EF4-FFF2-40B4-BE49-F238E27FC236}">
                  <a16:creationId xmlns:a16="http://schemas.microsoft.com/office/drawing/2014/main" id="{664BA14D-C3FD-4583-B810-2A8E37D304F4}"/>
                </a:ext>
              </a:extLst>
            </p:cNvPr>
            <p:cNvSpPr/>
            <p:nvPr/>
          </p:nvSpPr>
          <p:spPr>
            <a:xfrm>
              <a:off x="609600" y="2744449"/>
              <a:ext cx="8077200" cy="3445266"/>
            </a:xfrm>
            <a:prstGeom prst="flowChartInternalStorag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i="1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প্রযুক্তির ক্ষতিকর প্রভাব</a:t>
              </a:r>
              <a:endParaRPr lang="en-GB" sz="7200" b="1" i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B3A4AD49-86D6-440E-9CAB-E328034308E9}"/>
                </a:ext>
              </a:extLst>
            </p:cNvPr>
            <p:cNvSpPr/>
            <p:nvPr/>
          </p:nvSpPr>
          <p:spPr>
            <a:xfrm>
              <a:off x="4191000" y="1475282"/>
              <a:ext cx="914400" cy="137160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066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20000"/>
                <a:lumOff val="80000"/>
              </a:schemeClr>
            </a:gs>
            <a:gs pos="79000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066800" y="-41784"/>
            <a:ext cx="7503226" cy="1279566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এসো আমরা কিছু ছবি দেখি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48" y="1666875"/>
            <a:ext cx="6546273" cy="35242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3127" y="2133600"/>
            <a:ext cx="2431473" cy="2288729"/>
          </a:xfrm>
          <a:prstGeom prst="rightArrow">
            <a:avLst>
              <a:gd name="adj1" fmla="val 50000"/>
              <a:gd name="adj2" fmla="val 3786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এটা কিসের ছবি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456266"/>
            <a:ext cx="8382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i="1" dirty="0">
                <a:latin typeface="NikoshBAN" pitchFamily="2" charset="0"/>
                <a:cs typeface="NikoshBAN" pitchFamily="2" charset="0"/>
              </a:rPr>
              <a:t>বিদ্যুৎ উৎপাদন কেন্দ্রে কয়লা পোড়ানো হচ্ছে। এর ফলে আমাদের বায়ু দূষিত হচ্ছে।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9432"/>
            <a:ext cx="3661557" cy="34735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9432"/>
            <a:ext cx="3798126" cy="3455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66106" y="4953000"/>
            <a:ext cx="821178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অধিক খাদ্য উৎপাদনের জন্য জমিতে সার ও কীটনাশক প্রয়োগ করা হচ্ছে। এর ফলে মাটি ও পানি দূষিত হচ্ছে।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61258"/>
            <a:ext cx="7411192" cy="3777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888856"/>
            <a:ext cx="8915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এর ফলে আমাদের  পরিবেশ দূষিত হচ্ছে।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952" y="4302008"/>
            <a:ext cx="772409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কলকারখানায় 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রাসায়নিক প্রযুক্তি ব্যবহার করা হচ্ছে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47" y="1"/>
            <a:ext cx="4524499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9" b="13519"/>
          <a:stretch/>
        </p:blipFill>
        <p:spPr>
          <a:xfrm>
            <a:off x="115638" y="0"/>
            <a:ext cx="4114799" cy="4697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638" y="5486400"/>
            <a:ext cx="8915288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প্রযুক্তির ভয়াবহ প্রয়োগ হচ্ছে যুদ্ধের অস্ত্র তৈরি ও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ব্যবহার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638" y="4634882"/>
            <a:ext cx="411479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       বন্দুক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1114" y="4619845"/>
            <a:ext cx="446981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 ট্যাংক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297</Words>
  <Application>Microsoft Office PowerPoint</Application>
  <PresentationFormat>On-screen Show (4:3)</PresentationFormat>
  <Paragraphs>56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MONOWARA BEGUM</cp:lastModifiedBy>
  <cp:revision>92</cp:revision>
  <dcterms:created xsi:type="dcterms:W3CDTF">2006-08-16T00:00:00Z</dcterms:created>
  <dcterms:modified xsi:type="dcterms:W3CDTF">2021-02-09T02:22:39Z</dcterms:modified>
</cp:coreProperties>
</file>