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6" r:id="rId7"/>
    <p:sldId id="260" r:id="rId8"/>
    <p:sldId id="261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6596-5888-4BB9-A0B1-73087BEA358A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20CC2-2839-4BFA-8F66-2951F58D8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37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6596-5888-4BB9-A0B1-73087BEA358A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20CC2-2839-4BFA-8F66-2951F58D8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520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6596-5888-4BB9-A0B1-73087BEA358A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20CC2-2839-4BFA-8F66-2951F58D8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352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6596-5888-4BB9-A0B1-73087BEA358A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20CC2-2839-4BFA-8F66-2951F58D8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943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6596-5888-4BB9-A0B1-73087BEA358A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20CC2-2839-4BFA-8F66-2951F58D8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363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6596-5888-4BB9-A0B1-73087BEA358A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20CC2-2839-4BFA-8F66-2951F58D8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9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6596-5888-4BB9-A0B1-73087BEA358A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20CC2-2839-4BFA-8F66-2951F58D8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485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6596-5888-4BB9-A0B1-73087BEA358A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20CC2-2839-4BFA-8F66-2951F58D8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350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6596-5888-4BB9-A0B1-73087BEA358A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20CC2-2839-4BFA-8F66-2951F58D8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797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6596-5888-4BB9-A0B1-73087BEA358A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20CC2-2839-4BFA-8F66-2951F58D8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647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6596-5888-4BB9-A0B1-73087BEA358A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20CC2-2839-4BFA-8F66-2951F58D8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652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A6596-5888-4BB9-A0B1-73087BEA358A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20CC2-2839-4BFA-8F66-2951F58D8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46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g"/><Relationship Id="rId3" Type="http://schemas.openxmlformats.org/officeDocument/2006/relationships/image" Target="../media/image8.jpeg"/><Relationship Id="rId7" Type="http://schemas.openxmlformats.org/officeDocument/2006/relationships/image" Target="../media/image20.jp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g"/><Relationship Id="rId5" Type="http://schemas.openxmlformats.org/officeDocument/2006/relationships/image" Target="../media/image18.jpg"/><Relationship Id="rId4" Type="http://schemas.openxmlformats.org/officeDocument/2006/relationships/image" Target="../media/image17.jpg"/><Relationship Id="rId9" Type="http://schemas.openxmlformats.org/officeDocument/2006/relationships/image" Target="../media/image22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image" Target="../media/image25.jpg"/><Relationship Id="rId4" Type="http://schemas.openxmlformats.org/officeDocument/2006/relationships/image" Target="../media/image24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পাঠে সবাইকে স্বাগতম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7150" y="3867687"/>
            <a:ext cx="3284112" cy="28575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6289572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68203" y="270456"/>
            <a:ext cx="5241701" cy="198334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 </a:t>
            </a:r>
          </a:p>
          <a:p>
            <a:pPr algn="ctr"/>
            <a:r>
              <a:rPr lang="bn-IN" sz="54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থেকে জেনে নিই </a:t>
            </a:r>
            <a:endParaRPr lang="en-US" sz="5400" dirty="0">
              <a:ln>
                <a:solidFill>
                  <a:srgbClr val="FF0000"/>
                </a:solidFill>
              </a:ln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8203" y="2253803"/>
            <a:ext cx="5241701" cy="337426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3935096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9110" y="218941"/>
            <a:ext cx="5306096" cy="118485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3183" y="3140298"/>
            <a:ext cx="11758411" cy="299004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85800" indent="-685800">
              <a:buFont typeface="Wingdings" panose="05000000000000000000" pitchFamily="2" charset="2"/>
              <a:buChar char="v"/>
            </a:pPr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নিজের পরিচয় সম্পর্কে বলতে পারবে; </a:t>
            </a:r>
          </a:p>
          <a:p>
            <a:pPr marL="685800" indent="-685800">
              <a:buFont typeface="Wingdings" panose="05000000000000000000" pitchFamily="2" charset="2"/>
              <a:buChar char="v"/>
            </a:pPr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বাগান করা সম্পর্কে বলতে পারবে;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87268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6365" y="231820"/>
            <a:ext cx="7959145" cy="86288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ঘর থেকে শব্দ নিয়ে ছবির নিচে লিখি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6365" y="1197735"/>
            <a:ext cx="1880317" cy="721217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আলু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66682" y="1197735"/>
            <a:ext cx="1880317" cy="721217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শসা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146999" y="1197735"/>
            <a:ext cx="1880317" cy="721217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পাখি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27316" y="1197735"/>
            <a:ext cx="1880317" cy="721217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907633" y="1197735"/>
            <a:ext cx="1880317" cy="721217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জবা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787950" y="1197735"/>
            <a:ext cx="1880317" cy="721217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মুলা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4760" y="2079535"/>
            <a:ext cx="2752725" cy="16573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365" y="4604130"/>
            <a:ext cx="2876550" cy="15906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1434" y="4499355"/>
            <a:ext cx="2619375" cy="16954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365" y="2050960"/>
            <a:ext cx="2705100" cy="16859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5682" y="2050960"/>
            <a:ext cx="2705099" cy="162414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5682" y="4499355"/>
            <a:ext cx="2705100" cy="16954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6" name="Rectangle 15"/>
          <p:cNvSpPr/>
          <p:nvPr/>
        </p:nvSpPr>
        <p:spPr>
          <a:xfrm>
            <a:off x="386365" y="3902299"/>
            <a:ext cx="2588655" cy="59705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জবা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832126" y="3788703"/>
            <a:ext cx="2588655" cy="59705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শসা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8743087" y="3824220"/>
            <a:ext cx="2588655" cy="59705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আলু</a:t>
            </a:r>
            <a:r>
              <a:rPr lang="bn-IN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743087" y="6194805"/>
            <a:ext cx="2588655" cy="59705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পাখি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773903" y="6255510"/>
            <a:ext cx="2588655" cy="59705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530312" y="6202686"/>
            <a:ext cx="2588655" cy="59705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মুলা</a:t>
            </a:r>
            <a:r>
              <a:rPr lang="bn-IN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8741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3944" y="489397"/>
            <a:ext cx="6040191" cy="79849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যুক্তবর্ণ ভেঙ্গে লিখি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43943" y="1646349"/>
            <a:ext cx="6349285" cy="79849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সপ্তাহ</a:t>
            </a:r>
            <a:r>
              <a:rPr lang="bn-IN" dirty="0" smtClean="0"/>
              <a:t>     </a:t>
            </a:r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প্ত    প     ত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43942" y="2803301"/>
            <a:ext cx="6349286" cy="79849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প্রতিদিন  প্র   প     র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43941" y="3960253"/>
            <a:ext cx="6349287" cy="79849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সুন্দর  সু   স   উ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43940" y="5117205"/>
            <a:ext cx="6349288" cy="79849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শুক্রবার</a:t>
            </a:r>
            <a:r>
              <a:rPr lang="bn-IN" dirty="0" smtClean="0"/>
              <a:t>    </a:t>
            </a:r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     শ       উ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7134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"/>
            <a:ext cx="12192000" cy="9144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 দেখি। এলোমেলো বর্ণ থেকে শব্দ তৈরি করি।লিখি ও পড়ি।  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699" y="1082429"/>
            <a:ext cx="2011514" cy="18797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699" y="4749032"/>
            <a:ext cx="2011513" cy="188922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699" y="3088312"/>
            <a:ext cx="2011514" cy="150669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2588654" y="1596980"/>
            <a:ext cx="1906073" cy="618186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19082" y="3436512"/>
            <a:ext cx="1906073" cy="618186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419081" y="5276044"/>
            <a:ext cx="1906073" cy="618186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94727" y="1596980"/>
            <a:ext cx="1906073" cy="618186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325154" y="3436512"/>
            <a:ext cx="1906073" cy="618186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31227" y="3436512"/>
            <a:ext cx="1906073" cy="618186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325154" y="5276044"/>
            <a:ext cx="1906073" cy="618186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231227" y="5276044"/>
            <a:ext cx="1906073" cy="618186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0172162" y="5276044"/>
            <a:ext cx="1906073" cy="618186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দাদিমা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0172161" y="3436512"/>
            <a:ext cx="1906073" cy="618186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বাগান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0172161" y="1596980"/>
            <a:ext cx="1906073" cy="618186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গাছ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07151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8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3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8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1668" y="115910"/>
            <a:ext cx="10547797" cy="70833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খালি ঘরে শব্দ বসিয়ে বাক্য তৈরি করি 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1668" y="1828799"/>
            <a:ext cx="11861442" cy="4881094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ক।আমি-----------দাঁত মাজি। </a:t>
            </a:r>
          </a:p>
          <a:p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খ।তাঁর ছবি আঁকা অনেক -------হয়েছে। </a:t>
            </a:r>
          </a:p>
          <a:p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গ।আমাকে দেখে নানা ভীষন------হয়েছেন। </a:t>
            </a:r>
          </a:p>
          <a:p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ঘ।------------মাদ্রাসা ছুটি থাকে।  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3792" y="1957589"/>
            <a:ext cx="1803042" cy="721217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সুন্দর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768958" y="1957588"/>
            <a:ext cx="1803042" cy="721217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প্রতিদিন 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84124" y="1957586"/>
            <a:ext cx="1803042" cy="721217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খুশি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199290" y="1957586"/>
            <a:ext cx="1803042" cy="721217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শুক্রবার 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50907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 </a:t>
            </a:r>
            <a:endParaRPr lang="en-US" sz="5400" dirty="0">
              <a:ln>
                <a:solidFill>
                  <a:srgbClr val="C00000"/>
                </a:solidFill>
              </a:ln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497" y="1990859"/>
            <a:ext cx="3372588" cy="337258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87357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701" y="165782"/>
            <a:ext cx="4481848" cy="58995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4580" y="165782"/>
            <a:ext cx="6812925" cy="58995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9903295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213" y="157080"/>
            <a:ext cx="11642501" cy="6519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8713769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971" y="1946320"/>
            <a:ext cx="5228823" cy="386767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0794" y="1946320"/>
            <a:ext cx="6319233" cy="38676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Rectangle 3"/>
          <p:cNvSpPr/>
          <p:nvPr/>
        </p:nvSpPr>
        <p:spPr>
          <a:xfrm>
            <a:off x="2599386" y="386366"/>
            <a:ext cx="7381741" cy="69545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ছবিতে কী দেখতে পাচ্ছ</a:t>
            </a:r>
            <a:r>
              <a:rPr lang="bn-IN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22113" y="5983031"/>
            <a:ext cx="6593983" cy="69545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আমার পরিচয়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07589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125" y="782576"/>
            <a:ext cx="5280339" cy="589107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9133" y="782576"/>
            <a:ext cx="5131762" cy="589107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84509295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257" y="128231"/>
            <a:ext cx="11706973" cy="655590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61510873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789" y="2105829"/>
            <a:ext cx="5487808" cy="411055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8220" y="2105829"/>
            <a:ext cx="6375042" cy="411055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Rectangle 3"/>
          <p:cNvSpPr/>
          <p:nvPr/>
        </p:nvSpPr>
        <p:spPr>
          <a:xfrm>
            <a:off x="3232597" y="296214"/>
            <a:ext cx="6156102" cy="850006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ছবিগুলো দেখ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369190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50" y="183351"/>
            <a:ext cx="11629623" cy="651258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0548218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578" y="170987"/>
            <a:ext cx="11681138" cy="654143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87859437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142</Words>
  <Application>Microsoft Office PowerPoint</Application>
  <PresentationFormat>Widescreen</PresentationFormat>
  <Paragraphs>49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NikoshBAN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DOEL</cp:lastModifiedBy>
  <cp:revision>11</cp:revision>
  <dcterms:created xsi:type="dcterms:W3CDTF">2021-02-09T13:22:27Z</dcterms:created>
  <dcterms:modified xsi:type="dcterms:W3CDTF">2021-02-09T15:53:35Z</dcterms:modified>
</cp:coreProperties>
</file>