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91541" y="771525"/>
            <a:ext cx="6248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026423"/>
            <a:ext cx="6651338" cy="37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2568" y="785380"/>
            <a:ext cx="5257800" cy="1676400"/>
            <a:chOff x="1371600" y="1143000"/>
            <a:chExt cx="5791200" cy="2057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Flowchart: Punched Tape 15"/>
            <p:cNvSpPr/>
            <p:nvPr/>
          </p:nvSpPr>
          <p:spPr>
            <a:xfrm>
              <a:off x="1371600" y="1143000"/>
              <a:ext cx="5791200" cy="20574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61139" y="1571535"/>
              <a:ext cx="51816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ল্যা</a:t>
              </a:r>
              <a:r>
                <a:rPr lang="en-US" sz="7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য় </a:t>
              </a:r>
              <a:r>
                <a:rPr lang="en-US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380" y="2784331"/>
            <a:ext cx="767282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28800" y="881331"/>
            <a:ext cx="557818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475" y="3615818"/>
            <a:ext cx="7239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76375" y="1007697"/>
            <a:ext cx="6553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3375958"/>
            <a:ext cx="655319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বাবা-মায়ের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0400" y="4267200"/>
            <a:ext cx="3505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 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44" y="1230333"/>
            <a:ext cx="2181225" cy="2095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9107">
            <a:off x="4207019" y="877141"/>
            <a:ext cx="3081771" cy="27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20117376">
            <a:off x="785380" y="1008972"/>
            <a:ext cx="3200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281560">
            <a:off x="5463285" y="1008972"/>
            <a:ext cx="33172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25" y="806818"/>
            <a:ext cx="2175325" cy="185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3" name="Group 22"/>
          <p:cNvGrpSpPr/>
          <p:nvPr/>
        </p:nvGrpSpPr>
        <p:grpSpPr>
          <a:xfrm>
            <a:off x="5480339" y="2209799"/>
            <a:ext cx="2876550" cy="3898907"/>
            <a:chOff x="6351442" y="1843296"/>
            <a:chExt cx="2876550" cy="3200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6351442" y="1843296"/>
              <a:ext cx="2876550" cy="3200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51442" y="2394672"/>
              <a:ext cx="2876550" cy="1768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মাহবুবুল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জুয়েল</a:t>
              </a:r>
              <a:endPara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হাটফাজিলপুর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শৈলকূপা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mahabubuljewel@gmail.com</a:t>
              </a:r>
              <a:endParaRPr lang="en-US" sz="1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7305" y="2353384"/>
            <a:ext cx="2876550" cy="3971216"/>
            <a:chOff x="3657600" y="1191491"/>
            <a:chExt cx="2876550" cy="39712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3657600" y="1191491"/>
              <a:ext cx="2876550" cy="3971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5755" y="1413570"/>
              <a:ext cx="2705100" cy="35394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৪র্থ</a:t>
              </a:r>
            </a:p>
            <a:p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b="1" u="sng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৩</a:t>
              </a:r>
            </a:p>
            <a:p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নৃ-গোষ্ঠী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চাকমা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u="sng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800" b="1" u="sng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ময়ঃ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৪০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92" y="3011199"/>
            <a:ext cx="1121351" cy="28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90763" y="1057275"/>
            <a:ext cx="431482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2218" y="2688469"/>
            <a:ext cx="70104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২.৩.১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নৃ-জনগোষ্ঠীর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মণিপুরুদের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0" y="1812781"/>
            <a:ext cx="4400441" cy="43799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6" y="1812781"/>
            <a:ext cx="3657735" cy="4379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600" y="963543"/>
            <a:ext cx="59150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1474" y="771525"/>
            <a:ext cx="45087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" y="1662151"/>
            <a:ext cx="3461836" cy="44532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78228" y="1788041"/>
            <a:ext cx="3389397" cy="4734995"/>
            <a:chOff x="4114800" y="762000"/>
            <a:chExt cx="3389397" cy="4734995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762000"/>
              <a:ext cx="3389397" cy="2333829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184703"/>
              <a:ext cx="3313197" cy="2312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7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656360"/>
            <a:ext cx="5300230" cy="1773382"/>
            <a:chOff x="1524000" y="1219200"/>
            <a:chExt cx="5943600" cy="2286000"/>
          </a:xfrm>
        </p:grpSpPr>
        <p:sp>
          <p:nvSpPr>
            <p:cNvPr id="16" name="Flowchart: Punched Tape 15"/>
            <p:cNvSpPr/>
            <p:nvPr/>
          </p:nvSpPr>
          <p:spPr>
            <a:xfrm>
              <a:off x="1524000" y="1219200"/>
              <a:ext cx="5943600" cy="2286000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6400" y="1828800"/>
              <a:ext cx="563880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উপস্থাপন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11" y="2643621"/>
            <a:ext cx="5497532" cy="26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3" y="2547814"/>
            <a:ext cx="6220693" cy="28381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959677" y="417582"/>
            <a:ext cx="35606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487" y="1317487"/>
            <a:ext cx="568902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9492" y="5468079"/>
            <a:ext cx="5257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তাতের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483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57536" y="437692"/>
            <a:ext cx="357490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744" y="1814944"/>
            <a:ext cx="76840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377" y="4373184"/>
            <a:ext cx="307311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রাজাদ্বারা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9999" y="4373184"/>
            <a:ext cx="2667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তাতেঁ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443" y="4373183"/>
            <a:ext cx="173701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741" y="2902820"/>
            <a:ext cx="80230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			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		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122651" y="3541622"/>
            <a:ext cx="333375" cy="7796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92782" y="3534495"/>
            <a:ext cx="333375" cy="7796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4250" y="3534496"/>
            <a:ext cx="333375" cy="7796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62330"/>
            <a:chOff x="0" y="0"/>
            <a:chExt cx="9144000" cy="6862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314950"/>
              <a:ext cx="2952750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96100" y="704850"/>
              <a:ext cx="2952750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52750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90995" y="4614430"/>
              <a:ext cx="295275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882" y="1812781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8" y="1731818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2891271"/>
              <a:ext cx="76200" cy="21569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67800" y="3011199"/>
              <a:ext cx="76200" cy="21569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9677" y="41564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905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6905" y="6629400"/>
              <a:ext cx="4191000" cy="76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5614" y="6781800"/>
              <a:ext cx="4191000" cy="762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8400" y="527388"/>
            <a:ext cx="451138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97695"/>
            <a:ext cx="5398077" cy="42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210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</dc:creator>
  <cp:lastModifiedBy>CK</cp:lastModifiedBy>
  <cp:revision>56</cp:revision>
  <dcterms:created xsi:type="dcterms:W3CDTF">2006-08-16T00:00:00Z</dcterms:created>
  <dcterms:modified xsi:type="dcterms:W3CDTF">2021-02-09T17:14:03Z</dcterms:modified>
</cp:coreProperties>
</file>