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1" r:id="rId2"/>
    <p:sldId id="315" r:id="rId3"/>
    <p:sldId id="293" r:id="rId4"/>
    <p:sldId id="294" r:id="rId5"/>
    <p:sldId id="295" r:id="rId6"/>
    <p:sldId id="290" r:id="rId7"/>
    <p:sldId id="262" r:id="rId8"/>
    <p:sldId id="264" r:id="rId9"/>
    <p:sldId id="311" r:id="rId10"/>
    <p:sldId id="312" r:id="rId11"/>
    <p:sldId id="265" r:id="rId12"/>
    <p:sldId id="266" r:id="rId13"/>
    <p:sldId id="306" r:id="rId14"/>
    <p:sldId id="279" r:id="rId15"/>
    <p:sldId id="300" r:id="rId16"/>
    <p:sldId id="313" r:id="rId17"/>
    <p:sldId id="302" r:id="rId18"/>
    <p:sldId id="303" r:id="rId19"/>
    <p:sldId id="314" r:id="rId20"/>
    <p:sldId id="307" r:id="rId21"/>
    <p:sldId id="308" r:id="rId22"/>
    <p:sldId id="276" r:id="rId23"/>
    <p:sldId id="28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F:\কাজী\Mickel Modhusudhon\kopotakkho-n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82" y="222177"/>
            <a:ext cx="8686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4572000"/>
            <a:ext cx="6629400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7" name="Picture 6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09600" y="4572000"/>
            <a:ext cx="8001000" cy="1524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বিরলে-কার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৩।কপোতাক্ষ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1" descr="k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200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k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32766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38400"/>
            <a:ext cx="3276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ound Diagonal Corner Rectangle 2"/>
          <p:cNvSpPr>
            <a:spLocks noChangeArrowheads="1"/>
          </p:cNvSpPr>
          <p:nvPr/>
        </p:nvSpPr>
        <p:spPr bwMode="auto">
          <a:xfrm>
            <a:off x="4191000" y="381000"/>
            <a:ext cx="4419600" cy="1676400"/>
          </a:xfrm>
          <a:custGeom>
            <a:avLst/>
            <a:gdLst>
              <a:gd name="T0" fmla="*/ 331600 w 7972023"/>
              <a:gd name="T1" fmla="*/ 1223070 h 5492839"/>
              <a:gd name="T2" fmla="*/ 165800 w 7972023"/>
              <a:gd name="T3" fmla="*/ 2446137 h 5492839"/>
              <a:gd name="T4" fmla="*/ 0 w 7972023"/>
              <a:gd name="T5" fmla="*/ 1223070 h 5492839"/>
              <a:gd name="T6" fmla="*/ 165800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9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কপোতাক্ষ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নদ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মাইকেল মধুসূদন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20574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সতত, হে নদ তুমি পড় মোর মনে!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সতত তোমারি কথা ভাবি এ বিরলে;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শোনে মায়া-মন্ত্রধনী) তব কলক’লে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জুড়াই এ কান আমি ভ্রান্তির ছলনে!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বহু দেশে দেখিয়াছি বহু  নদ-দলে,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আর কি হবে দেখা?- যত দিন যাবে,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প্রজারূপে রাজরূপে সাগরেরে দিতে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বারি-রূপ কর তুমি; এ মিনতি, গাবে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457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3539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F:\কাজী\Mickel Modhusudhon\kopotakkho-n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5445d4f99f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95600"/>
            <a:ext cx="3675937" cy="1905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00" y="4953000"/>
            <a:ext cx="3273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এ বিরলে;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57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0" y="4038600"/>
            <a:ext cx="4159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শোনে মায়া-মন্ত্রধনী) তব কলক’লে 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962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24400" y="51054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জুড়াই এ কান আমি ভ্রান্তির ছলনে!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876800" y="5638800"/>
            <a:ext cx="3849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বহু দেশে দেখিয়াছি বহু  নদ-দলে,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57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37338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5" descr="C:\Users\DOEL\Desktop\wa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4114800" cy="2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733925" y="5943600"/>
            <a:ext cx="4791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 কি হবে দেখা?- যত দিন যাবে,</a:t>
            </a:r>
          </a:p>
        </p:txBody>
      </p:sp>
      <p:pic>
        <p:nvPicPr>
          <p:cNvPr id="23" name="Picture 8" descr="k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0"/>
            <a:ext cx="4191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457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3400" y="3976687"/>
            <a:ext cx="374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প্রজারূপে রাজরূপে সাগরেরে দিতে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81000" y="4510087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বারি-রূপ কর তুমি; এ মিনতি, গাবে</a:t>
            </a:r>
          </a:p>
        </p:txBody>
      </p:sp>
      <p:pic>
        <p:nvPicPr>
          <p:cNvPr id="23" name="Picture 22" descr="fir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90800"/>
            <a:ext cx="4191000" cy="240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95800" y="5073650"/>
            <a:ext cx="445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572000" y="5530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9" descr="k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Photo0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</p:spPr>
      </p:pic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2" descr="E:\New Picture Down\Picture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Flowchart: Alternate Process 18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495300"/>
            <a:ext cx="7391400" cy="4953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8" descr="k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143000"/>
            <a:ext cx="372090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9" descr="k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0" descr="k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3733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1" descr="k-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3657600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ound Single Corner Rectangle 4"/>
          <p:cNvSpPr/>
          <p:nvPr/>
        </p:nvSpPr>
        <p:spPr>
          <a:xfrm>
            <a:off x="838200" y="59055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495300"/>
            <a:ext cx="7391400" cy="4953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8" descr="k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3581400" cy="227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9" descr="k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581400" cy="232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0" descr="k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3505200" cy="1892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733800"/>
            <a:ext cx="32766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ound Single Corner Rectangle 4"/>
          <p:cNvSpPr/>
          <p:nvPr/>
        </p:nvSpPr>
        <p:spPr>
          <a:xfrm>
            <a:off x="838200" y="59055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2554" cy="6400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0"/>
            <a:ext cx="4495800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" descr="Water droplets"/>
          <p:cNvSpPr>
            <a:spLocks noChangeArrowheads="1"/>
          </p:cNvSpPr>
          <p:nvPr/>
        </p:nvSpPr>
        <p:spPr bwMode="auto">
          <a:xfrm>
            <a:off x="28194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33400" y="4648200"/>
            <a:ext cx="8077200" cy="18288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নদকে কবি ভুলতে পারবেনা কেন?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শৈশব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107660"/>
            <a:ext cx="426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শ্রেণিঃ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r>
              <a:rPr lang="en-US" dirty="0" smtClean="0"/>
              <a:t>/</a:t>
            </a:r>
            <a:r>
              <a:rPr lang="en-US" dirty="0" err="1" smtClean="0"/>
              <a:t>দশম</a:t>
            </a:r>
            <a:endParaRPr lang="en-US" dirty="0" smtClean="0"/>
          </a:p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সাহিত্য</a:t>
            </a:r>
            <a:endParaRPr lang="en-US" dirty="0" smtClean="0"/>
          </a:p>
          <a:p>
            <a:r>
              <a:rPr lang="en-US" dirty="0" err="1" smtClean="0"/>
              <a:t>পাঠঃ</a:t>
            </a:r>
            <a:r>
              <a:rPr lang="en-US" dirty="0" smtClean="0"/>
              <a:t> </a:t>
            </a:r>
            <a:r>
              <a:rPr lang="en-US" dirty="0" err="1" smtClean="0"/>
              <a:t>কবিতা</a:t>
            </a:r>
            <a:r>
              <a:rPr lang="en-US" dirty="0" smtClean="0"/>
              <a:t> (</a:t>
            </a:r>
            <a:r>
              <a:rPr lang="en-US" dirty="0" err="1" smtClean="0"/>
              <a:t>কপোতাক্ষ</a:t>
            </a:r>
            <a:r>
              <a:rPr lang="en-US" dirty="0" smtClean="0"/>
              <a:t> </a:t>
            </a:r>
            <a:r>
              <a:rPr lang="en-US" dirty="0" err="1" smtClean="0"/>
              <a:t>নদ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4114800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মাফুজা</a:t>
            </a:r>
            <a:r>
              <a:rPr lang="en-US" dirty="0" smtClean="0"/>
              <a:t> </a:t>
            </a:r>
            <a:r>
              <a:rPr lang="en-US" dirty="0" err="1" smtClean="0"/>
              <a:t>খাতুন</a:t>
            </a:r>
            <a:endParaRPr lang="en-US" dirty="0" smtClean="0"/>
          </a:p>
          <a:p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r>
              <a:rPr lang="en-US" dirty="0" err="1" smtClean="0"/>
              <a:t>মহেশ্বরপাশা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বিদ্যালয়,কুয়েট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দৌলতপুর</a:t>
            </a:r>
            <a:r>
              <a:rPr lang="en-US" dirty="0" smtClean="0"/>
              <a:t>,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পরিচিতি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9518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09600" y="457200"/>
            <a:ext cx="77724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আরও কিছু ছবি পর্যবেক্ষণ করে দেখ এবং বল</a:t>
            </a: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327118" cy="3100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62000" y="4495800"/>
            <a:ext cx="7391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পৃথিবীর অন্য কোন নদীর  জলে কবির স্নেহ তৃষ্ণা মিটেনা কেন ?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5" name="Round Single Corner Rectangle 4"/>
          <p:cNvSpPr/>
          <p:nvPr/>
        </p:nvSpPr>
        <p:spPr>
          <a:xfrm>
            <a:off x="838200" y="58674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3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09600" y="457200"/>
            <a:ext cx="77724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আরও কিছু ছবি পর্যবেক্ষণ করে দেখ এবং বল</a:t>
            </a:r>
          </a:p>
        </p:txBody>
      </p:sp>
      <p:pic>
        <p:nvPicPr>
          <p:cNvPr id="15" name="Picture 14" descr="kopotakkho-nod_8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5791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295400" y="4876800"/>
            <a:ext cx="60960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দেখা?-যত দিন যাবে,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 Single Corner Rectangle 4"/>
          <p:cNvSpPr/>
          <p:nvPr/>
        </p:nvSpPr>
        <p:spPr>
          <a:xfrm>
            <a:off x="838200" y="58674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9550"/>
            <a:ext cx="8686800" cy="64198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 descr="darkness blues wide"/>
          <p:cNvSpPr>
            <a:spLocks noChangeArrowheads="1"/>
          </p:cNvSpPr>
          <p:nvPr/>
        </p:nvSpPr>
        <p:spPr bwMode="auto">
          <a:xfrm>
            <a:off x="609600" y="4191000"/>
            <a:ext cx="8001000" cy="1905000"/>
          </a:xfrm>
          <a:prstGeom prst="cloudCallout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সনেট কী?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কিবোঝাতে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3962400" cy="2635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09600" y="4495800"/>
            <a:ext cx="7848600" cy="16764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 নদ যেন মায়ের স্নেহডোরে বেঁধেছে”-কথাটি দ্বারা কবি কী বুঝিয়েছেন?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1" descr="k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94964" cy="6400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5715000"/>
            <a:ext cx="69305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কাজী\Mickel Modhusudhon\kopotakkho-n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56446"/>
            <a:ext cx="3367741" cy="2196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F:\কাজী\Mickel Modhusudhon\kapotakh-n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50470"/>
            <a:ext cx="3733800" cy="2049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3587376" cy="2095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k-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657600"/>
            <a:ext cx="3367741" cy="2057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 Single Corner Rectangle 4"/>
          <p:cNvSpPr/>
          <p:nvPr/>
        </p:nvSpPr>
        <p:spPr>
          <a:xfrm>
            <a:off x="838200" y="59817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Photo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124200" y="457200"/>
            <a:ext cx="4724400" cy="2286000"/>
          </a:xfrm>
          <a:prstGeom prst="wedgeEllipseCallout">
            <a:avLst>
              <a:gd name="adj1" fmla="val 22601"/>
              <a:gd name="adj2" fmla="val 94256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43000" y="5715000"/>
            <a:ext cx="7162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38629"/>
              </p:ext>
            </p:extLst>
          </p:nvPr>
        </p:nvGraphicFramePr>
        <p:xfrm>
          <a:off x="1752600" y="3810000"/>
          <a:ext cx="468488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2108520" imgH="685800" progId="Package">
                  <p:embed/>
                </p:oleObj>
              </mc:Choice>
              <mc:Fallback>
                <p:oleObj name="Packager Shell Object" showAsIcon="1" r:id="rId4" imgW="21085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4684889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3861"/>
            <a:ext cx="8663422" cy="63628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47800" y="3124200"/>
            <a:ext cx="6781800" cy="2000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295400"/>
            <a:ext cx="5290890" cy="919401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09600"/>
            <a:ext cx="4419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24201" y="1856877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838200" y="5410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835758" y="4572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56468" y="4495800"/>
            <a:ext cx="674933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 শুদ্ধ  ভাবে আবৃ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51255" y="3657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শব্দের অর্থ বলতে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06432" y="5181600"/>
            <a:ext cx="6699368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লবক্তব্য ব্যাখ্যা করতে পারবে 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8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Photo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TextBox 1" descr="Wallpaper04935"/>
          <p:cNvSpPr>
            <a:spLocks noChangeArrowheads="1"/>
          </p:cNvSpPr>
          <p:nvPr/>
        </p:nvSpPr>
        <p:spPr bwMode="auto">
          <a:xfrm>
            <a:off x="2743200" y="381000"/>
            <a:ext cx="3429000" cy="7969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95400"/>
            <a:ext cx="2590800" cy="2803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457200" y="1447800"/>
            <a:ext cx="4267200" cy="990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১৮২৪খ্রী: 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57200" y="2667000"/>
            <a:ext cx="4343400" cy="1371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মেঘনাদবধ কাব্য , তিলোত্তমাসম্ভব কাব্য , ব্রজাঙ্গনা কাব্য ,ও চ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তুর্দশ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পদী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457200" y="41910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কবিতাবলি ।  পদ্মাবতী, একেই কি বলে সভ্যতা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বুড় সালিকের ঘাড়ে রোঁ 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257800" y="44196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57200" y="54102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১৮৭৩খ্রি: ২৯জুন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New Picture Down\New folder (3)\Picture1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457200" y="3048000"/>
            <a:ext cx="3886200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953000" y="255577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4724400" y="5638800"/>
            <a:ext cx="3748814" cy="4784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White marble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43000" y="1447800"/>
            <a:ext cx="1905000" cy="1161633"/>
          </a:xfrm>
          <a:prstGeom prst="rightArrow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410200" y="1447800"/>
            <a:ext cx="3124200" cy="1039356"/>
          </a:xfrm>
          <a:prstGeom prst="leftArrow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1600200" y="2743200"/>
            <a:ext cx="1940186" cy="1283910"/>
          </a:xfrm>
          <a:prstGeom prst="rightArrow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>
            <a:spLocks noChangeArrowheads="1"/>
          </p:cNvSpPr>
          <p:nvPr/>
        </p:nvSpPr>
        <p:spPr bwMode="auto">
          <a:xfrm>
            <a:off x="5715000" y="2667000"/>
            <a:ext cx="2667000" cy="1039356"/>
          </a:xfrm>
          <a:prstGeom prst="leftArrow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28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76800" y="3886200"/>
            <a:ext cx="2438400" cy="1161633"/>
          </a:xfrm>
          <a:prstGeom prst="leftArrow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একান্ত সান্তভাবে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990600" y="4114800"/>
            <a:ext cx="1905000" cy="1161633"/>
          </a:xfrm>
          <a:prstGeom prst="rightArrow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5257800" y="5207258"/>
            <a:ext cx="2133600" cy="1161633"/>
          </a:xfrm>
          <a:prstGeom prst="leftArrow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838200" y="5410200"/>
            <a:ext cx="2209800" cy="1161633"/>
          </a:xfrm>
          <a:prstGeom prst="rightArrow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_240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71600"/>
            <a:ext cx="1828800" cy="1143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oolit-mermaid-night-sk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743200"/>
            <a:ext cx="1524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r789445_685984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038600"/>
            <a:ext cx="1600200" cy="1200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index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410200"/>
            <a:ext cx="190500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610</Words>
  <Application>Microsoft Office PowerPoint</Application>
  <PresentationFormat>On-screen Show (4:3)</PresentationFormat>
  <Paragraphs>121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Franklin Gothic Book</vt:lpstr>
      <vt:lpstr>NikoshBAN</vt:lpstr>
      <vt:lpstr>Perpetua</vt:lpstr>
      <vt:lpstr>Vrinda</vt:lpstr>
      <vt:lpstr>Wingdings</vt:lpstr>
      <vt:lpstr>Wingdings 2</vt:lpstr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PC</cp:lastModifiedBy>
  <cp:revision>135</cp:revision>
  <dcterms:created xsi:type="dcterms:W3CDTF">2016-03-24T14:41:31Z</dcterms:created>
  <dcterms:modified xsi:type="dcterms:W3CDTF">2021-02-09T04:46:29Z</dcterms:modified>
</cp:coreProperties>
</file>