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64" r:id="rId11"/>
    <p:sldId id="270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50" autoAdjust="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09-Feb-21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09-Feb-21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09-Feb-21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09-Feb-21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09-Feb-21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00" y="1143000"/>
            <a:ext cx="5034858" cy="40845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But remember, you must not eat too much though the food is good. Eating too much is bad for health. </a:t>
            </a:r>
            <a:endParaRPr lang="en-US" sz="3600" dirty="0"/>
          </a:p>
        </p:txBody>
      </p:sp>
      <p:pic>
        <p:nvPicPr>
          <p:cNvPr id="4" name="Picture 3" descr="f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971800"/>
            <a:ext cx="2466975" cy="1847850"/>
          </a:xfrm>
          <a:prstGeom prst="rect">
            <a:avLst/>
          </a:prstGeom>
        </p:spPr>
      </p:pic>
      <p:pic>
        <p:nvPicPr>
          <p:cNvPr id="5" name="Picture 4" descr="f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3048000"/>
            <a:ext cx="2511551" cy="1794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</a:t>
            </a:r>
            <a:r>
              <a:rPr lang="en-US" sz="3600" dirty="0" smtClean="0"/>
              <a:t>  You have to eat only a certain amount of food that your body needs. So we do not need the same kind of food in the sam</a:t>
            </a:r>
            <a:r>
              <a:rPr lang="en-US" sz="3600" dirty="0" smtClean="0"/>
              <a:t>e</a:t>
            </a:r>
            <a:r>
              <a:rPr lang="en-US" sz="3600" dirty="0" smtClean="0"/>
              <a:t> quantity. </a:t>
            </a:r>
            <a:endParaRPr lang="en-US" sz="3600" dirty="0"/>
          </a:p>
        </p:txBody>
      </p:sp>
      <p:pic>
        <p:nvPicPr>
          <p:cNvPr id="4" name="Picture 3" descr="f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4038600"/>
            <a:ext cx="2771775" cy="1647825"/>
          </a:xfrm>
          <a:prstGeom prst="rect">
            <a:avLst/>
          </a:prstGeom>
        </p:spPr>
      </p:pic>
      <p:pic>
        <p:nvPicPr>
          <p:cNvPr id="5" name="Picture 4" descr="f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3810000"/>
            <a:ext cx="2419350" cy="1895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/>
              <a:t>Group A</a:t>
            </a:r>
          </a:p>
          <a:p>
            <a:pPr>
              <a:buNone/>
            </a:pPr>
            <a:r>
              <a:rPr lang="en-US" sz="2800" dirty="0" smtClean="0"/>
              <a:t>  01. What is good food ?                             </a:t>
            </a:r>
          </a:p>
          <a:p>
            <a:pPr>
              <a:buNone/>
            </a:pPr>
            <a:r>
              <a:rPr lang="en-US" sz="2800" dirty="0" smtClean="0"/>
              <a:t>02. How much food does a person need to eat ? </a:t>
            </a:r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2800" dirty="0" smtClean="0"/>
              <a:t>Group B</a:t>
            </a:r>
          </a:p>
          <a:p>
            <a:pPr>
              <a:buNone/>
            </a:pPr>
            <a:r>
              <a:rPr lang="en-US" sz="2800" dirty="0" smtClean="0"/>
              <a:t>01. Why do we eat food?</a:t>
            </a:r>
          </a:p>
          <a:p>
            <a:pPr>
              <a:buNone/>
            </a:pPr>
            <a:r>
              <a:rPr lang="en-US" sz="2800" dirty="0" smtClean="0"/>
              <a:t>02. Does every one need the same amount of food ? Why ?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2800" dirty="0" smtClean="0"/>
              <a:t>01. What is meant by nutritious food ? </a:t>
            </a:r>
          </a:p>
          <a:p>
            <a:pPr>
              <a:buNone/>
            </a:pPr>
            <a:r>
              <a:rPr lang="en-US" sz="2800" dirty="0" smtClean="0"/>
              <a:t> 02.  Why do we eat food ? </a:t>
            </a:r>
          </a:p>
          <a:p>
            <a:pPr>
              <a:buNone/>
            </a:pPr>
            <a:r>
              <a:rPr lang="en-US" sz="2800" dirty="0" smtClean="0"/>
              <a:t>03. What is Ms </a:t>
            </a:r>
            <a:r>
              <a:rPr lang="en-US" sz="2800" dirty="0" err="1" smtClean="0"/>
              <a:t>Rehana</a:t>
            </a:r>
            <a:r>
              <a:rPr lang="en-US" sz="2800" dirty="0" smtClean="0"/>
              <a:t> talking about </a:t>
            </a:r>
            <a:r>
              <a:rPr lang="en-US" dirty="0" smtClean="0"/>
              <a:t>?  </a:t>
            </a:r>
            <a:endParaRPr lang="en-US" dirty="0"/>
          </a:p>
        </p:txBody>
      </p:sp>
      <p:pic>
        <p:nvPicPr>
          <p:cNvPr id="4" name="Picture 3" descr="f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2971" y="3575304"/>
            <a:ext cx="4093029" cy="2292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Home Work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paragraph on “Balance diet.”</a:t>
            </a:r>
            <a:endParaRPr lang="en-US" dirty="0"/>
          </a:p>
        </p:txBody>
      </p:sp>
      <p:pic>
        <p:nvPicPr>
          <p:cNvPr id="4" name="Picture 2" descr="F:\A_Pic\slider-1_D17059-0796_01-we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6919" y="2819400"/>
            <a:ext cx="4640267" cy="24883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8202" y="1905000"/>
            <a:ext cx="4090197" cy="33181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Identity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lvl="8" indent="-342900"/>
            <a:r>
              <a:rPr lang="en-US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Teacher’s Identity</a:t>
            </a:r>
            <a:r>
              <a:rPr lang="en-US" sz="3200" dirty="0" smtClean="0"/>
              <a:t> </a:t>
            </a:r>
          </a:p>
          <a:p>
            <a:pPr marL="342900" lvl="8" indent="-342900"/>
            <a:r>
              <a:rPr lang="en-US" sz="2400" dirty="0" err="1" smtClean="0"/>
              <a:t>Amena</a:t>
            </a:r>
            <a:r>
              <a:rPr lang="en-US" sz="2400" dirty="0" smtClean="0"/>
              <a:t>  begum</a:t>
            </a:r>
          </a:p>
          <a:p>
            <a:r>
              <a:rPr lang="en-US" sz="2400" dirty="0" smtClean="0"/>
              <a:t>Assistant Teacher</a:t>
            </a:r>
          </a:p>
          <a:p>
            <a:r>
              <a:rPr lang="en-US" sz="2400" dirty="0" err="1" smtClean="0"/>
              <a:t>B.D.P</a:t>
            </a:r>
            <a:r>
              <a:rPr lang="en-US" sz="2400" dirty="0" smtClean="0"/>
              <a:t> Secondary School</a:t>
            </a:r>
          </a:p>
          <a:p>
            <a:r>
              <a:rPr lang="en-US" sz="2400" dirty="0" smtClean="0"/>
              <a:t>Gazipur Sadar, Gazipur.</a:t>
            </a:r>
          </a:p>
          <a:p>
            <a:r>
              <a:rPr lang="en-US" sz="2400" dirty="0" smtClean="0"/>
              <a:t>Mobile  no : 01911391483</a:t>
            </a:r>
          </a:p>
          <a:p>
            <a:r>
              <a:rPr lang="en-US" sz="2400" dirty="0" smtClean="0"/>
              <a:t>Email : </a:t>
            </a:r>
            <a:r>
              <a:rPr lang="en-US" sz="2400" dirty="0" err="1" smtClean="0"/>
              <a:t>amenabegum77ict@gma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Lesson Identity</a:t>
            </a:r>
          </a:p>
          <a:p>
            <a:r>
              <a:rPr lang="en-US" sz="2000" dirty="0" smtClean="0"/>
              <a:t>Class 	: Eight</a:t>
            </a:r>
          </a:p>
          <a:p>
            <a:r>
              <a:rPr lang="en-US" sz="2000" dirty="0" smtClean="0"/>
              <a:t>Unit		: 02</a:t>
            </a:r>
          </a:p>
          <a:p>
            <a:r>
              <a:rPr lang="en-US" sz="2000" dirty="0" smtClean="0"/>
              <a:t>Lesson	 :  01</a:t>
            </a:r>
          </a:p>
          <a:p>
            <a:r>
              <a:rPr lang="en-US" sz="2000" dirty="0" smtClean="0"/>
              <a:t>Topic		: Good food </a:t>
            </a:r>
          </a:p>
          <a:p>
            <a:r>
              <a:rPr lang="en-US" sz="2000" dirty="0" smtClean="0"/>
              <a:t>Time		: 45 minutes</a:t>
            </a:r>
            <a:endParaRPr lang="en-US" sz="2000" dirty="0"/>
          </a:p>
        </p:txBody>
      </p:sp>
      <p:pic>
        <p:nvPicPr>
          <p:cNvPr id="7" name="Picture 6" descr="Amena Mada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1620982"/>
            <a:ext cx="1173079" cy="13508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C:\Users\it3\Desktop\A_Pic\download (9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1172" y="1828800"/>
            <a:ext cx="913228" cy="12239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Look at the picture very carefully</a:t>
            </a:r>
            <a:endParaRPr lang="en-US" dirty="0"/>
          </a:p>
        </p:txBody>
      </p:sp>
      <p:pic>
        <p:nvPicPr>
          <p:cNvPr id="1026" name="Picture 2" descr="C:\Users\it1\Desktop\Amena NPic\Food\The-5-Best-Meats-to-Eat—and-2-to-Avoid-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447800"/>
            <a:ext cx="2438400" cy="1587398"/>
          </a:xfrm>
          <a:prstGeom prst="rect">
            <a:avLst/>
          </a:prstGeom>
          <a:noFill/>
        </p:spPr>
      </p:pic>
      <p:pic>
        <p:nvPicPr>
          <p:cNvPr id="1027" name="Picture 3" descr="C:\Users\it1\Desktop\Amena NPic\Food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1" y="1600201"/>
            <a:ext cx="2514600" cy="1673352"/>
          </a:xfrm>
          <a:prstGeom prst="rect">
            <a:avLst/>
          </a:prstGeom>
          <a:noFill/>
        </p:spPr>
      </p:pic>
      <p:pic>
        <p:nvPicPr>
          <p:cNvPr id="1028" name="Picture 4" descr="C:\Users\it1\Desktop\Amena NPic\Food\download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3200400"/>
            <a:ext cx="2514600" cy="1412886"/>
          </a:xfrm>
          <a:prstGeom prst="rect">
            <a:avLst/>
          </a:prstGeom>
          <a:noFill/>
        </p:spPr>
      </p:pic>
      <p:pic>
        <p:nvPicPr>
          <p:cNvPr id="1031" name="Picture 7" descr="C:\Users\it1\Desktop\Amena NPic\Food\download (4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1" y="3429000"/>
            <a:ext cx="2590800" cy="1455700"/>
          </a:xfrm>
          <a:prstGeom prst="rect">
            <a:avLst/>
          </a:prstGeom>
          <a:noFill/>
        </p:spPr>
      </p:pic>
      <p:pic>
        <p:nvPicPr>
          <p:cNvPr id="1032" name="Picture 8" descr="C:\Users\it1\Desktop\Amena NPic\Food\images (8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10200" y="5029200"/>
            <a:ext cx="2573948" cy="1454840"/>
          </a:xfrm>
          <a:prstGeom prst="rect">
            <a:avLst/>
          </a:prstGeom>
          <a:noFill/>
        </p:spPr>
      </p:pic>
      <p:pic>
        <p:nvPicPr>
          <p:cNvPr id="1033" name="Picture 9" descr="C:\Users\it1\Desktop\Amena NPic\Food\images (1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66800" y="4800600"/>
            <a:ext cx="2540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676400"/>
            <a:ext cx="5226968" cy="31074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Lesson Declare</a:t>
            </a:r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743201"/>
            <a:ext cx="4495800" cy="18287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6600" b="1" dirty="0" smtClean="0"/>
              <a:t>Good food</a:t>
            </a:r>
            <a:endParaRPr 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After we have studied this unit, we will be able to</a:t>
            </a:r>
          </a:p>
          <a:p>
            <a:endParaRPr lang="en-US" sz="2800" dirty="0" smtClean="0"/>
          </a:p>
          <a:p>
            <a:r>
              <a:rPr lang="en-US" sz="2800" dirty="0" smtClean="0"/>
              <a:t>    Read and understand texts though silent reading.</a:t>
            </a:r>
          </a:p>
          <a:p>
            <a:r>
              <a:rPr lang="en-US" sz="2800" dirty="0" smtClean="0"/>
              <a:t>    Infer meaning from context.</a:t>
            </a:r>
          </a:p>
          <a:p>
            <a:r>
              <a:rPr lang="en-US" sz="2800" dirty="0" smtClean="0"/>
              <a:t>    Write answers to questions. </a:t>
            </a:r>
          </a:p>
          <a:p>
            <a:r>
              <a:rPr lang="en-US" sz="2800" dirty="0" smtClean="0"/>
              <a:t>     practice sounds</a:t>
            </a:r>
            <a:endParaRPr lang="en-US" sz="2800" dirty="0"/>
          </a:p>
        </p:txBody>
      </p:sp>
      <p:pic>
        <p:nvPicPr>
          <p:cNvPr id="4" name="Picture 8" descr="C:\Users\it1\Desktop\Amena NPic\Food\images (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4114800"/>
            <a:ext cx="3183548" cy="1799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Vocabulary Teaching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981200"/>
            <a:ext cx="2133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Nutritious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638800" y="2057400"/>
            <a:ext cx="2286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healthful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8200" y="3124200"/>
            <a:ext cx="213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Physical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715000" y="3276600"/>
            <a:ext cx="2209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bodily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38200" y="4267200"/>
            <a:ext cx="213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715000" y="4343400"/>
            <a:ext cx="2286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frame</a:t>
            </a:r>
            <a:endParaRPr lang="en-US" dirty="0"/>
          </a:p>
        </p:txBody>
      </p:sp>
      <p:pic>
        <p:nvPicPr>
          <p:cNvPr id="2050" name="Picture 2" descr="C:\Users\it1\Desktop\Amena NPic\Food\download (7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81400" y="1676677"/>
            <a:ext cx="1524000" cy="1014153"/>
          </a:xfrm>
          <a:prstGeom prst="rect">
            <a:avLst/>
          </a:prstGeom>
          <a:noFill/>
        </p:spPr>
      </p:pic>
      <p:pic>
        <p:nvPicPr>
          <p:cNvPr id="2051" name="Picture 3" descr="C:\Users\it1\Desktop\Amena NPic\Food\download (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1" y="3048000"/>
            <a:ext cx="1447800" cy="810768"/>
          </a:xfrm>
          <a:prstGeom prst="rect">
            <a:avLst/>
          </a:prstGeom>
          <a:noFill/>
        </p:spPr>
      </p:pic>
      <p:pic>
        <p:nvPicPr>
          <p:cNvPr id="2052" name="Picture 4" descr="C:\Users\it1\Desktop\Amena NPic\Food\download (9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4153047"/>
            <a:ext cx="1297265" cy="9716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Read the text very carefully</a:t>
            </a:r>
            <a:endParaRPr lang="en-US" dirty="0"/>
          </a:p>
        </p:txBody>
      </p:sp>
      <p:pic>
        <p:nvPicPr>
          <p:cNvPr id="4" name="Content Placeholder 3" descr="download (8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0" y="2036734"/>
            <a:ext cx="4724400" cy="35387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    </a:t>
            </a:r>
            <a:r>
              <a:rPr lang="en-US" sz="4000" dirty="0" smtClean="0"/>
              <a:t>“Good food means the right kinds of food for good health,” says Ms </a:t>
            </a:r>
            <a:r>
              <a:rPr lang="en-US" sz="4000" dirty="0" err="1" smtClean="0"/>
              <a:t>Rehana</a:t>
            </a:r>
            <a:r>
              <a:rPr lang="en-US" sz="4000" dirty="0" smtClean="0"/>
              <a:t>. It is nutritious. </a:t>
            </a:r>
            <a:endParaRPr lang="en-US" sz="4000" dirty="0"/>
          </a:p>
        </p:txBody>
      </p:sp>
      <p:pic>
        <p:nvPicPr>
          <p:cNvPr id="5122" name="Picture 2" descr="C:\Users\it1\Desktop\Amena NPic\images (1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599" y="3276600"/>
            <a:ext cx="3024935" cy="2057400"/>
          </a:xfrm>
          <a:prstGeom prst="rect">
            <a:avLst/>
          </a:prstGeom>
          <a:noFill/>
        </p:spPr>
      </p:pic>
      <p:pic>
        <p:nvPicPr>
          <p:cNvPr id="4" name="Picture 3" descr="f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276600"/>
            <a:ext cx="2771775" cy="20761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   It </a:t>
            </a:r>
            <a:r>
              <a:rPr lang="en-US" sz="4000" dirty="0" smtClean="0"/>
              <a:t>must contain natural substances that body needs to grow properly and </a:t>
            </a:r>
            <a:r>
              <a:rPr lang="en-US" sz="4000" dirty="0" smtClean="0"/>
              <a:t>stay healthy.</a:t>
            </a:r>
            <a:endParaRPr lang="en-US" sz="4000" dirty="0"/>
          </a:p>
        </p:txBody>
      </p:sp>
      <p:pic>
        <p:nvPicPr>
          <p:cNvPr id="4" name="Picture 3" descr="f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657600"/>
            <a:ext cx="2466975" cy="1847850"/>
          </a:xfrm>
          <a:prstGeom prst="rect">
            <a:avLst/>
          </a:prstGeom>
        </p:spPr>
      </p:pic>
      <p:pic>
        <p:nvPicPr>
          <p:cNvPr id="5" name="Picture 4" descr="f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3886200"/>
            <a:ext cx="2920848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266</Words>
  <Application>Microsoft Office PowerPoint</Application>
  <PresentationFormat>On-screen Show (4:3)</PresentationFormat>
  <Paragraphs>50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Identity</vt:lpstr>
      <vt:lpstr>Look at the picture very carefully</vt:lpstr>
      <vt:lpstr>Lesson Declare</vt:lpstr>
      <vt:lpstr>Learning outcomes</vt:lpstr>
      <vt:lpstr>Vocabulary Teaching</vt:lpstr>
      <vt:lpstr>Read the text very carefully</vt:lpstr>
      <vt:lpstr>Slide 8</vt:lpstr>
      <vt:lpstr>Slide 9</vt:lpstr>
      <vt:lpstr>Slide 10</vt:lpstr>
      <vt:lpstr>Slide 11</vt:lpstr>
      <vt:lpstr>Group Work</vt:lpstr>
      <vt:lpstr>Evaluation</vt:lpstr>
      <vt:lpstr>Home Work 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it1</dc:creator>
  <cp:lastModifiedBy>Windows User</cp:lastModifiedBy>
  <cp:revision>37</cp:revision>
  <dcterms:created xsi:type="dcterms:W3CDTF">2006-08-16T00:00:00Z</dcterms:created>
  <dcterms:modified xsi:type="dcterms:W3CDTF">2021-02-09T17:01:06Z</dcterms:modified>
</cp:coreProperties>
</file>