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60" r:id="rId5"/>
    <p:sldId id="261" r:id="rId6"/>
    <p:sldId id="263" r:id="rId7"/>
    <p:sldId id="266" r:id="rId8"/>
    <p:sldId id="262" r:id="rId9"/>
    <p:sldId id="286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399"/>
            <a:ext cx="7696200" cy="34290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5857689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1042" y="5867400"/>
            <a:ext cx="694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প্রেজেন্টেশনের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একটি অংশ হল স্লাইড।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5409"/>
            <a:ext cx="7628008" cy="4277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2057400"/>
            <a:ext cx="1906038" cy="304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752600" y="2971800"/>
            <a:ext cx="9144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75438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প্রজেন্টেশন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 সো করার জন্য কী- বোর্ডের কোন কী-টি প্রেস করতে হবে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3679"/>
            <a:ext cx="6324600" cy="326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1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68868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মুছা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71991"/>
            <a:ext cx="746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মুল র্পদার 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রকম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লেখা আসবে সিলেক্ট করে ডিলিট করে দিলেই চলে যাবে।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6099"/>
            <a:ext cx="7619999" cy="39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মেনু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299950"/>
            <a:ext cx="8097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Copy&gt; Paste&gt;New Slide&gt;Bold &gt; Align&gt;Home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5" name="Picture 4" descr="fram.pptx [Autosaved]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467600" cy="36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268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মেনু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562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Table &gt; Chart &gt;Text box &gt; Symbol &gt;Insert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5" name="Picture 4" descr="fram.pptx [Autosaved]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3409"/>
            <a:ext cx="75438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670132" cy="474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511225"/>
            <a:ext cx="6961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 লেখার জন্য টেক্সট বক্স আনতে হবে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2057400"/>
            <a:ext cx="1829838" cy="345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24000" y="2438400"/>
            <a:ext cx="1219200" cy="3072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78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9020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7" y="1691409"/>
            <a:ext cx="377334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3340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File&gt;Save 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5000" y="1317486"/>
            <a:ext cx="457200" cy="739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789237" y="1524000"/>
            <a:ext cx="944563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59510" y="1877712"/>
            <a:ext cx="1170339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21454" y="2438400"/>
            <a:ext cx="457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84257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টেক্সটবক্স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768069"/>
            <a:ext cx="72390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Text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Box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Outline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দেওয়ার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0786"/>
            <a:ext cx="7848600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বাংলাদেশের জাতীয় পতাকা তৈরি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46670"/>
            <a:ext cx="6705600" cy="3677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338784"/>
            <a:ext cx="670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প্রেজেন্টেশ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953000"/>
            <a:ext cx="7068693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PowerPoint Window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New Slide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যোগ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Slides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কমান্ডগ্রুপ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New Slide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লেফট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/>
              <a:t>Click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00200" y="457200"/>
            <a:ext cx="162193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90993" y="876300"/>
            <a:ext cx="752207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45585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549" y="5247585"/>
            <a:ext cx="67818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শিক্ষা দেওয়া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 ব্যাখ্যা 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4506"/>
            <a:ext cx="7869698" cy="40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2178" y="606426"/>
            <a:ext cx="8543222" cy="5583239"/>
            <a:chOff x="372178" y="606426"/>
            <a:chExt cx="8543222" cy="5583239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5400" b="1" u="sng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u="sng" dirty="0">
                <a:solidFill>
                  <a:srgbClr val="FF0000"/>
                </a:solidFill>
              </a:endParaRPr>
            </a:p>
          </p:txBody>
        </p:sp>
        <p:sp>
          <p:nvSpPr>
            <p:cNvPr id="3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18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6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6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5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৫ম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মাইক্রোসফট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াওয়ার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পয়েন্ট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০1-০1-202১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0400" y="4495800"/>
              <a:ext cx="1266825" cy="1567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99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457200"/>
            <a:ext cx="7391400" cy="61115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স্লাই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Shape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Motiar D. Content\Class IX\৫ম পাঠ\১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0100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Oval 7"/>
          <p:cNvSpPr/>
          <p:nvPr/>
        </p:nvSpPr>
        <p:spPr>
          <a:xfrm>
            <a:off x="2724011" y="3332181"/>
            <a:ext cx="1138906" cy="1036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>
            <a:off x="5547754" y="3824156"/>
            <a:ext cx="1333500" cy="93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0" name="Down Arrow 9"/>
          <p:cNvSpPr/>
          <p:nvPr/>
        </p:nvSpPr>
        <p:spPr>
          <a:xfrm>
            <a:off x="6810632" y="3305996"/>
            <a:ext cx="814917" cy="949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867551" y="3454400"/>
            <a:ext cx="1238535" cy="7844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050"/>
          </a:p>
        </p:txBody>
      </p:sp>
      <p:sp>
        <p:nvSpPr>
          <p:cNvPr id="13" name="Rounded Rectangle 12"/>
          <p:cNvSpPr/>
          <p:nvPr/>
        </p:nvSpPr>
        <p:spPr>
          <a:xfrm>
            <a:off x="867551" y="4537860"/>
            <a:ext cx="1428312" cy="7773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4" name="Up Arrow 13"/>
          <p:cNvSpPr/>
          <p:nvPr/>
        </p:nvSpPr>
        <p:spPr>
          <a:xfrm>
            <a:off x="6773591" y="4368501"/>
            <a:ext cx="889000" cy="1085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5" name="Left Arrow 14"/>
          <p:cNvSpPr/>
          <p:nvPr/>
        </p:nvSpPr>
        <p:spPr>
          <a:xfrm>
            <a:off x="7543737" y="3824156"/>
            <a:ext cx="1344689" cy="863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6" name="Left-Right Arrow 15"/>
          <p:cNvSpPr/>
          <p:nvPr/>
        </p:nvSpPr>
        <p:spPr>
          <a:xfrm>
            <a:off x="2646004" y="4624294"/>
            <a:ext cx="1587172" cy="69088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7" name="Up-Down Arrow 16"/>
          <p:cNvSpPr/>
          <p:nvPr/>
        </p:nvSpPr>
        <p:spPr>
          <a:xfrm>
            <a:off x="4505013" y="3523369"/>
            <a:ext cx="666750" cy="193018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157175" y="5560388"/>
            <a:ext cx="8731251" cy="1084794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Insert &gt; Shapes&gt;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54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607" y="467877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88" y="3757679"/>
            <a:ext cx="45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কী-বোর্ডের  রাইট এ্যারো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চেপে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618" y="1911896"/>
            <a:ext cx="390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মাউসের বাম বাটনে ক্লিক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34000"/>
            <a:ext cx="7325879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এক স্লাইট থেকে অন্য স্লাইটে যাওয়ার 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Arrow Key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57" y="1105243"/>
            <a:ext cx="2857500" cy="2114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84807" y="1351865"/>
            <a:ext cx="1524000" cy="4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69" y="3321408"/>
            <a:ext cx="2581275" cy="1771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239000" y="3460735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6518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51925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4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স্ট্যাটাস বার থেকে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8927" y="4038600"/>
            <a:ext cx="4260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স্লাইট শো উইন্ডো থেকে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সম্পাদ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উইন্ডোতে ফিরার জন্য কী-বোর্ডের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1925"/>
            <a:ext cx="35814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3581400" cy="24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562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Animation &gt;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Custom Animation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Add Effect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/>
          <a:stretch/>
        </p:blipFill>
        <p:spPr>
          <a:xfrm>
            <a:off x="533400" y="1219200"/>
            <a:ext cx="784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35114"/>
            <a:ext cx="71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9" y="1143000"/>
            <a:ext cx="81565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109" y="5029200"/>
            <a:ext cx="815657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স্লাই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Insert &gt; Picture &gt;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859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59053"/>
            <a:ext cx="83058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স্লাইট শো উইন্ডো থেকে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am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7663"/>
            <a:ext cx="8077200" cy="4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মেনুবারে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SutonnyMJ" pitchFamily="2" charset="0"/>
            </a:endParaRPr>
          </a:p>
          <a:p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latin typeface="SutonnyMJ" pitchFamily="2" charset="0"/>
              </a:rPr>
              <a:t>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SutonnyMJ" pitchFamily="2" charset="0"/>
              </a:rPr>
              <a:t>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সিম্পোজিয়াম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ব্যবুহার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ওরিয়েন্টেশন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7897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 (খ)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" y="4572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599" y="1165086"/>
            <a:ext cx="7924801" cy="2939325"/>
            <a:chOff x="1066800" y="1165086"/>
            <a:chExt cx="6343064" cy="2939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6" t="15027" r="13251" b="17726"/>
            <a:stretch/>
          </p:blipFill>
          <p:spPr>
            <a:xfrm>
              <a:off x="1066800" y="1165086"/>
              <a:ext cx="6343064" cy="29393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14600" y="2057400"/>
              <a:ext cx="3962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6000" b="1" u="sng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85800" y="6858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4"/>
          <p:cNvSpPr/>
          <p:nvPr/>
        </p:nvSpPr>
        <p:spPr>
          <a:xfrm>
            <a:off x="762000" y="5905500"/>
            <a:ext cx="7543800" cy="495300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605149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92" y="685800"/>
            <a:ext cx="3724307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1" y="3568700"/>
            <a:ext cx="6324599" cy="19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75" y="533400"/>
            <a:ext cx="5486400" cy="919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5250054"/>
            <a:ext cx="6629400" cy="919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762125"/>
            <a:ext cx="5886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57400" y="457200"/>
            <a:ext cx="3962400" cy="76200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পাওয়ার পয়েন্টে কী কী কাজ করা যায় তা   বলতে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স্লাইড তৈরি ও প্রদর্শন 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পাওয়ার পয়েন্ট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ন্টেশন সম্পর্কে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950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5568" y="5867399"/>
            <a:ext cx="369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PowerPoint Window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-1111" r="3809" b="1111"/>
          <a:stretch/>
        </p:blipFill>
        <p:spPr>
          <a:xfrm>
            <a:off x="609600" y="1219200"/>
            <a:ext cx="78486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258" y="653050"/>
            <a:ext cx="555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5204979"/>
            <a:ext cx="6927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াংলাদেশের জাতীয় পতাকা তৈরি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5160"/>
            <a:ext cx="7772400" cy="35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85800" y="5105400"/>
            <a:ext cx="7958713" cy="963612"/>
          </a:xfrm>
          <a:prstGeom prst="wedgeRectCallout">
            <a:avLst>
              <a:gd name="adj1" fmla="val -1102"/>
              <a:gd name="adj2" fmla="val 53853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bn-BD" sz="2800" dirty="0" smtClean="0">
                <a:solidFill>
                  <a:schemeClr val="tx1"/>
                </a:solidFill>
              </a:rPr>
              <a:t>tart button-</a:t>
            </a:r>
            <a:r>
              <a:rPr lang="en-US" sz="2800" dirty="0" smtClean="0">
                <a:solidFill>
                  <a:schemeClr val="tx1"/>
                </a:solidFill>
              </a:rPr>
              <a:t>All Programs</a:t>
            </a:r>
            <a:r>
              <a:rPr lang="bn-BD" sz="2800" dirty="0" smtClean="0">
                <a:solidFill>
                  <a:schemeClr val="tx1"/>
                </a:solidFill>
              </a:rPr>
              <a:t>-Ms office -Ms power point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62" y="548228"/>
            <a:ext cx="6777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পাওয়ার পয়েন্ট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" y="1492107"/>
            <a:ext cx="8099088" cy="36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42962" y="3996804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71562" y="3517704"/>
            <a:ext cx="381000" cy="95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46429" y="3016107"/>
            <a:ext cx="624727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65023" y="2876211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424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bn-BD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4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621</Words>
  <Application>Microsoft Office PowerPoint</Application>
  <PresentationFormat>On-screen Show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Aparajita</vt:lpstr>
      <vt:lpstr>Arial</vt:lpstr>
      <vt:lpstr>Arial Black</vt:lpstr>
      <vt:lpstr>Calibri</vt:lpstr>
      <vt:lpstr>NikoshBAN</vt:lpstr>
      <vt:lpstr>Perpetua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Samsul</cp:lastModifiedBy>
  <cp:revision>69</cp:revision>
  <dcterms:created xsi:type="dcterms:W3CDTF">2019-04-11T02:03:11Z</dcterms:created>
  <dcterms:modified xsi:type="dcterms:W3CDTF">2020-12-31T15:23:56Z</dcterms:modified>
</cp:coreProperties>
</file>