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2" r:id="rId5"/>
    <p:sldId id="259" r:id="rId6"/>
    <p:sldId id="261" r:id="rId7"/>
    <p:sldId id="273" r:id="rId8"/>
    <p:sldId id="263" r:id="rId9"/>
    <p:sldId id="265" r:id="rId10"/>
    <p:sldId id="274" r:id="rId11"/>
    <p:sldId id="275" r:id="rId12"/>
    <p:sldId id="267" r:id="rId13"/>
    <p:sldId id="269" r:id="rId14"/>
    <p:sldId id="272" r:id="rId15"/>
    <p:sldId id="270" r:id="rId16"/>
    <p:sldId id="271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CD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5" d="100"/>
        <a:sy n="3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2DA816-3064-4B30-B707-6EB36E9B0241}" type="datetimeFigureOut">
              <a:rPr lang="en-US" smtClean="0"/>
              <a:pPr/>
              <a:t>22-Jul-20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86BA63-4AD0-4875-AB88-BD6DBD4A7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DA816-3064-4B30-B707-6EB36E9B0241}" type="datetimeFigureOut">
              <a:rPr lang="en-US" smtClean="0"/>
              <a:pPr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86BA63-4AD0-4875-AB88-BD6DBD4A7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DA816-3064-4B30-B707-6EB36E9B0241}" type="datetimeFigureOut">
              <a:rPr lang="en-US" smtClean="0"/>
              <a:pPr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86BA63-4AD0-4875-AB88-BD6DBD4A7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A816-3064-4B30-B707-6EB36E9B0241}" type="datetimeFigureOut">
              <a:rPr lang="en-US" smtClean="0"/>
              <a:pPr/>
              <a:t>22-Jul-20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6BA63-4AD0-4875-AB88-BD6DBD4A74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773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DA816-3064-4B30-B707-6EB36E9B0241}" type="datetimeFigureOut">
              <a:rPr lang="en-US" smtClean="0"/>
              <a:pPr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86BA63-4AD0-4875-AB88-BD6DBD4A7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DA816-3064-4B30-B707-6EB36E9B0241}" type="datetimeFigureOut">
              <a:rPr lang="en-US" smtClean="0"/>
              <a:pPr/>
              <a:t>22-Jul-20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86BA63-4AD0-4875-AB88-BD6DBD4A7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DA816-3064-4B30-B707-6EB36E9B0241}" type="datetimeFigureOut">
              <a:rPr lang="en-US" smtClean="0"/>
              <a:pPr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86BA63-4AD0-4875-AB88-BD6DBD4A7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DA816-3064-4B30-B707-6EB36E9B0241}" type="datetimeFigureOut">
              <a:rPr lang="en-US" smtClean="0"/>
              <a:pPr/>
              <a:t>22-Jul-20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86BA63-4AD0-4875-AB88-BD6DBD4A7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DA816-3064-4B30-B707-6EB36E9B0241}" type="datetimeFigureOut">
              <a:rPr lang="en-US" smtClean="0"/>
              <a:pPr/>
              <a:t>22-Jul-20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86BA63-4AD0-4875-AB88-BD6DBD4A7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02DA816-3064-4B30-B707-6EB36E9B0241}" type="datetimeFigureOut">
              <a:rPr lang="en-US" smtClean="0"/>
              <a:pPr/>
              <a:t>22-Jul-20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86BA63-4AD0-4875-AB88-BD6DBD4A7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602DA816-3064-4B30-B707-6EB36E9B0241}" type="datetimeFigureOut">
              <a:rPr lang="en-US" smtClean="0"/>
              <a:pPr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486BA63-4AD0-4875-AB88-BD6DBD4A7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2DA816-3064-4B30-B707-6EB36E9B0241}" type="datetimeFigureOut">
              <a:rPr lang="en-US" smtClean="0"/>
              <a:pPr/>
              <a:t>22-Jul-20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86BA63-4AD0-4875-AB88-BD6DBD4A74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02DA816-3064-4B30-B707-6EB36E9B0241}" type="datetimeFigureOut">
              <a:rPr lang="en-US" smtClean="0"/>
              <a:pPr/>
              <a:t>22-Jul-20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486BA63-4AD0-4875-AB88-BD6DBD4A74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55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Plaque 2"/>
          <p:cNvSpPr/>
          <p:nvPr/>
        </p:nvSpPr>
        <p:spPr>
          <a:xfrm>
            <a:off x="-251184" y="3953022"/>
            <a:ext cx="12731262" cy="2904978"/>
          </a:xfrm>
          <a:prstGeom prst="plaqu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1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11279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6866" y="1823808"/>
            <a:ext cx="582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4945" y="1358103"/>
            <a:ext cx="695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Minus 5"/>
          <p:cNvSpPr/>
          <p:nvPr/>
        </p:nvSpPr>
        <p:spPr>
          <a:xfrm>
            <a:off x="1938198" y="1853031"/>
            <a:ext cx="753207" cy="211102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14411" y="1463801"/>
            <a:ext cx="5068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6692" y="1809953"/>
            <a:ext cx="582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94771" y="1330180"/>
            <a:ext cx="695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Minus 9"/>
          <p:cNvSpPr/>
          <p:nvPr/>
        </p:nvSpPr>
        <p:spPr>
          <a:xfrm>
            <a:off x="3282092" y="1839176"/>
            <a:ext cx="753207" cy="211102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0565" y="2959240"/>
            <a:ext cx="5068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Minus 11"/>
          <p:cNvSpPr/>
          <p:nvPr/>
        </p:nvSpPr>
        <p:spPr>
          <a:xfrm>
            <a:off x="1374041" y="3263617"/>
            <a:ext cx="5067206" cy="211102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46594" y="3290446"/>
            <a:ext cx="3776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l-G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</a:t>
            </a:r>
            <a:r>
              <a:rPr lang="el-G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×</a:t>
            </a:r>
            <a:r>
              <a:rPr lang="bn-I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5226" y="2684061"/>
            <a:ext cx="37198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l-G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l-G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×</a:t>
            </a:r>
            <a:r>
              <a:rPr lang="bn-I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55798" y="4668991"/>
            <a:ext cx="5068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Minus 15"/>
          <p:cNvSpPr/>
          <p:nvPr/>
        </p:nvSpPr>
        <p:spPr>
          <a:xfrm>
            <a:off x="1632061" y="4945232"/>
            <a:ext cx="3460970" cy="211102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70432" y="4972061"/>
            <a:ext cx="2101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168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42238" y="4407440"/>
            <a:ext cx="2313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21089" y="1463801"/>
            <a:ext cx="5068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73370" y="1809953"/>
            <a:ext cx="582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01449" y="1330180"/>
            <a:ext cx="695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Minus 21"/>
          <p:cNvSpPr/>
          <p:nvPr/>
        </p:nvSpPr>
        <p:spPr>
          <a:xfrm>
            <a:off x="4588770" y="1839176"/>
            <a:ext cx="753207" cy="211102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24614" y="1791273"/>
            <a:ext cx="47521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 গু</a:t>
            </a:r>
            <a:r>
              <a:rPr lang="bn-IN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অঙ্কে</a:t>
            </a:r>
            <a:endParaRPr lang="en-US" sz="4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হরকে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</a:p>
          <a:p>
            <a:pPr algn="ctr"/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লবকে 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 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 </a:t>
            </a:r>
            <a:r>
              <a:rPr lang="bn-IN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 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6911" y="510839"/>
            <a:ext cx="147829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-৩</a:t>
            </a:r>
            <a:endParaRPr lang="en-US" sz="36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16200000" flipH="1">
            <a:off x="4452424" y="2693963"/>
            <a:ext cx="4487594" cy="1575581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40642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/>
      <p:bldP spid="10" grpId="0" animBg="1"/>
      <p:bldP spid="11" grpId="0"/>
      <p:bldP spid="12" grpId="0" animBg="1"/>
      <p:bldP spid="13" grpId="0"/>
      <p:bldP spid="14" grpId="0"/>
      <p:bldP spid="15" grpId="0"/>
      <p:bldP spid="16" grpId="0" animBg="1"/>
      <p:bldP spid="17" grpId="0"/>
      <p:bldP spid="18" grpId="0"/>
      <p:bldP spid="19" grpId="0"/>
      <p:bldP spid="20" grpId="0"/>
      <p:bldP spid="21" grpId="0"/>
      <p:bldP spid="22" grpId="0" animBg="1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5" r="2212" b="8973"/>
          <a:stretch/>
        </p:blipFill>
        <p:spPr>
          <a:xfrm>
            <a:off x="262062" y="281354"/>
            <a:ext cx="11667341" cy="63304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xmlns="" val="3956984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174777" y="579346"/>
            <a:ext cx="3333135" cy="1307690"/>
            <a:chOff x="3913238" y="275303"/>
            <a:chExt cx="3333135" cy="13076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768" t="27849" r="5932" b="24205"/>
            <a:stretch/>
          </p:blipFill>
          <p:spPr>
            <a:xfrm>
              <a:off x="3913238" y="275303"/>
              <a:ext cx="3333135" cy="130769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TextBox 3"/>
            <p:cNvSpPr txBox="1"/>
            <p:nvPr/>
          </p:nvSpPr>
          <p:spPr>
            <a:xfrm>
              <a:off x="4621048" y="575205"/>
              <a:ext cx="191751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একক</a:t>
              </a:r>
              <a:r>
                <a:rPr lang="en-US" sz="40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1129272" y="2888290"/>
            <a:ext cx="2925801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হিসাব করে দেখাও-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0126" y="4327912"/>
            <a:ext cx="582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08205" y="3862207"/>
            <a:ext cx="695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Minus 9"/>
          <p:cNvSpPr/>
          <p:nvPr/>
        </p:nvSpPr>
        <p:spPr>
          <a:xfrm>
            <a:off x="4681458" y="4357135"/>
            <a:ext cx="753207" cy="211102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84283" y="4080449"/>
            <a:ext cx="5068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09952" y="4314057"/>
            <a:ext cx="582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38031" y="3834284"/>
            <a:ext cx="695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Minus 13"/>
          <p:cNvSpPr/>
          <p:nvPr/>
        </p:nvSpPr>
        <p:spPr>
          <a:xfrm>
            <a:off x="6025352" y="4343280"/>
            <a:ext cx="753207" cy="211102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2590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67431" y="206477"/>
            <a:ext cx="3333135" cy="1307690"/>
            <a:chOff x="4021393" y="334297"/>
            <a:chExt cx="3333135" cy="13076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768" t="27849" r="5932" b="24205"/>
            <a:stretch/>
          </p:blipFill>
          <p:spPr>
            <a:xfrm>
              <a:off x="4021393" y="334297"/>
              <a:ext cx="3333135" cy="130769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4621788" y="634199"/>
              <a:ext cx="187743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40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1287" y="1814069"/>
            <a:ext cx="8622244" cy="3992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4962557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782529" y="275303"/>
            <a:ext cx="6066503" cy="1309819"/>
            <a:chOff x="2861187" y="316761"/>
            <a:chExt cx="6066503" cy="13076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768" t="27849" r="5932" b="24205"/>
            <a:stretch/>
          </p:blipFill>
          <p:spPr>
            <a:xfrm>
              <a:off x="2861187" y="316761"/>
              <a:ext cx="6066503" cy="130769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Rectangle 3"/>
            <p:cNvSpPr/>
            <p:nvPr/>
          </p:nvSpPr>
          <p:spPr>
            <a:xfrm>
              <a:off x="3963562" y="616663"/>
              <a:ext cx="3576620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দলীয়</a:t>
              </a:r>
              <a:r>
                <a:rPr lang="en-US" sz="40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কাজের</a:t>
              </a:r>
              <a:r>
                <a:rPr lang="en-US" sz="4000" dirty="0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সমাধান</a:t>
              </a:r>
              <a:endPara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671" y="2802123"/>
            <a:ext cx="4108116" cy="24581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4251" y="2802123"/>
            <a:ext cx="3973078" cy="2446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047946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237703" y="235974"/>
            <a:ext cx="3116826" cy="1222825"/>
            <a:chOff x="4237703" y="235974"/>
            <a:chExt cx="3116826" cy="122282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768" t="27849" r="5932" b="24205"/>
            <a:stretch/>
          </p:blipFill>
          <p:spPr>
            <a:xfrm>
              <a:off x="4237703" y="235974"/>
              <a:ext cx="3116826" cy="122282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5097046" y="493443"/>
              <a:ext cx="139814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2504049" y="2729132"/>
            <a:ext cx="787791" cy="703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89982" y="3953021"/>
            <a:ext cx="787791" cy="703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7823" y="2743989"/>
            <a:ext cx="5068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73492" y="2977597"/>
            <a:ext cx="582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01571" y="2497824"/>
            <a:ext cx="695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Minus 10"/>
          <p:cNvSpPr/>
          <p:nvPr/>
        </p:nvSpPr>
        <p:spPr>
          <a:xfrm>
            <a:off x="4688892" y="3006820"/>
            <a:ext cx="753207" cy="211102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00" y="2729132"/>
            <a:ext cx="787791" cy="703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85702" y="4201489"/>
            <a:ext cx="582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13781" y="3721716"/>
            <a:ext cx="695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Minus 14"/>
          <p:cNvSpPr/>
          <p:nvPr/>
        </p:nvSpPr>
        <p:spPr>
          <a:xfrm>
            <a:off x="3901102" y="4230712"/>
            <a:ext cx="753207" cy="211102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32516" y="3953021"/>
            <a:ext cx="787791" cy="703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54260" y="3981947"/>
            <a:ext cx="5068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730097" y="4257763"/>
            <a:ext cx="582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58176" y="3777990"/>
            <a:ext cx="695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Minus 19"/>
          <p:cNvSpPr/>
          <p:nvPr/>
        </p:nvSpPr>
        <p:spPr>
          <a:xfrm>
            <a:off x="5645497" y="4286986"/>
            <a:ext cx="753207" cy="211102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120639" y="4009295"/>
            <a:ext cx="787791" cy="7033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0937" y="1392702"/>
            <a:ext cx="3628571" cy="366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53294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 animBg="1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/>
      <p:bldP spid="2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8343" y="0"/>
            <a:ext cx="12540343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03200" y="464456"/>
            <a:ext cx="6879771" cy="38462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হোস্টেলে প্রতিদিন ২      কুইন্টাল চাল লাগে। হোস্টেলটিতে এক সপ্তাহে কত কেজি চাল লাগবে?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775202" y="1799771"/>
            <a:ext cx="508000" cy="1588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484866" y="1320783"/>
            <a:ext cx="1088572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292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cture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77"/>
            <a:ext cx="12192000" cy="68526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42867" y="3509889"/>
            <a:ext cx="10349133" cy="2897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13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4555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01872" y="558321"/>
            <a:ext cx="3124200" cy="83099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2937" y="1282720"/>
            <a:ext cx="1619883" cy="1986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180F364-B463-43BA-B75C-207CD89D1EEF}"/>
              </a:ext>
            </a:extLst>
          </p:cNvPr>
          <p:cNvSpPr/>
          <p:nvPr/>
        </p:nvSpPr>
        <p:spPr>
          <a:xfrm>
            <a:off x="965546" y="3782681"/>
            <a:ext cx="4450515" cy="1938992"/>
          </a:xfrm>
          <a:prstGeom prst="rect">
            <a:avLst/>
          </a:prstGeom>
          <a:noFill/>
          <a:ln w="3175">
            <a:noFill/>
            <a:prstDash val="dashDot"/>
          </a:ln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defTabSz="609585">
              <a:defRPr/>
            </a:pPr>
            <a:r>
              <a:rPr lang="en-US" sz="3600" b="1" kern="0" dirty="0" smtClean="0">
                <a:ln/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শাহীন আহমদ</a:t>
            </a:r>
            <a:endParaRPr lang="bn-BD" sz="3200" b="1" kern="0" dirty="0">
              <a:ln/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609585">
              <a:defRPr/>
            </a:pPr>
            <a:r>
              <a:rPr lang="bn-BD" sz="2800" b="1" kern="0" dirty="0">
                <a:ln/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 defTabSz="609585">
              <a:defRPr/>
            </a:pPr>
            <a:r>
              <a:rPr lang="en-US" sz="2800" b="1" kern="0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সিংরাওলী</a:t>
            </a:r>
            <a:r>
              <a:rPr lang="bn-BD" sz="2800" b="1" kern="0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kern="0" dirty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</a:t>
            </a:r>
            <a:r>
              <a:rPr lang="bn-BD" sz="2800" b="1" kern="0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</a:t>
            </a:r>
            <a:r>
              <a:rPr lang="en-US" sz="2800" b="1" kern="0" dirty="0" smtClean="0">
                <a:ln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algn="ctr" defTabSz="609585">
              <a:defRPr/>
            </a:pPr>
            <a:r>
              <a:rPr lang="en-US" sz="2800" b="1" kern="0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বিশ্বনাথ, সিলেট</a:t>
            </a:r>
            <a:endParaRPr lang="en-US" b="1" kern="0" dirty="0">
              <a:ln/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87363" y="3835201"/>
            <a:ext cx="5114878" cy="1815882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bn-BD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শ্রেণীঃ </a:t>
            </a:r>
            <a:r>
              <a:rPr lang="en-US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প্রাথমিক গণিত </a:t>
            </a:r>
          </a:p>
          <a:p>
            <a:pPr algn="ctr"/>
            <a:r>
              <a:rPr lang="en-US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 6 (</a:t>
            </a:r>
            <a:r>
              <a:rPr lang="bn-IN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en-US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IN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ভগ্নাং</a:t>
            </a:r>
            <a:r>
              <a:rPr lang="en-US" sz="28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শের গুণ </a:t>
            </a:r>
          </a:p>
        </p:txBody>
      </p:sp>
      <p:pic>
        <p:nvPicPr>
          <p:cNvPr id="8" name="Picture 7" descr="Pi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28" y="1336068"/>
            <a:ext cx="1932022" cy="2357066"/>
          </a:xfrm>
          <a:prstGeom prst="rect">
            <a:avLst/>
          </a:prstGeom>
        </p:spPr>
      </p:pic>
      <p:pic>
        <p:nvPicPr>
          <p:cNvPr id="9" name="Picture 8" descr="Copy of Pictur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525" y="1309468"/>
            <a:ext cx="1282358" cy="512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81774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752973" y="879004"/>
            <a:ext cx="3854246" cy="141584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আবেগ সৃষ্টি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55804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2345" y="3910820"/>
            <a:ext cx="4346916" cy="956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ভগ্নাংশের গুণ</a:t>
            </a:r>
            <a:endParaRPr lang="en-US" sz="48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20782" y="211663"/>
            <a:ext cx="6864263" cy="2107389"/>
            <a:chOff x="2239422" y="183527"/>
            <a:chExt cx="6864263" cy="21073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239422" y="183527"/>
              <a:ext cx="6864263" cy="210738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930437" y="753374"/>
              <a:ext cx="3670126" cy="35977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আজকের পাঠ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070554" y="231506"/>
            <a:ext cx="4159046" cy="1948986"/>
            <a:chOff x="4021393" y="202010"/>
            <a:chExt cx="4159046" cy="1948986"/>
          </a:xfrm>
          <a:noFill/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058" t="8181" r="3867" b="4923"/>
            <a:stretch/>
          </p:blipFill>
          <p:spPr>
            <a:xfrm>
              <a:off x="4021393" y="202010"/>
              <a:ext cx="4159046" cy="1948986"/>
            </a:xfrm>
            <a:prstGeom prst="rect">
              <a:avLst/>
            </a:prstGeom>
            <a:grpFill/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4321506" y="412976"/>
              <a:ext cx="2175332" cy="943584"/>
            </a:xfrm>
            <a:prstGeom prst="rect">
              <a:avLst/>
            </a:prstGeom>
            <a:grp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6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ound Diagonal Corner Rectangle 4"/>
          <p:cNvSpPr/>
          <p:nvPr/>
        </p:nvSpPr>
        <p:spPr>
          <a:xfrm>
            <a:off x="684512" y="2823497"/>
            <a:ext cx="11507488" cy="4034503"/>
          </a:xfrm>
          <a:prstGeom prst="round2DiagRect">
            <a:avLst>
              <a:gd name="adj1" fmla="val 16667"/>
              <a:gd name="adj2" fmla="val 17085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২০.২.১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প্রকৃত ও অপ্রকৃত ভগ্নাংশকে পূর্ণসংখ্যা দ্বারা গুণ করতে  পারবে।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২০.২.২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মিশ্র ভগ্নাংশকে পূর্ণসংখ্যা দ্বারা গুণ করতে  পারবে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২০.৩.১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 ও অপ্রকৃত ভগ্নাংশকে প্রকৃত ও অপ্রকৃত 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 </a:t>
            </a:r>
            <a:r>
              <a:rPr lang="en-US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গুণ করতে  পারবে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২০.৩.১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মিশ্র ভগ্নাংশকে 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অপ্রকৃত </a:t>
            </a:r>
            <a:r>
              <a:rPr lang="en-US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 মিশ্র </a:t>
            </a:r>
            <a:r>
              <a:rPr lang="en-US" sz="3200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 </a:t>
            </a:r>
            <a:r>
              <a:rPr lang="en-US" sz="3200" b="1" dirty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 গুণ করতে  পারবে।</a:t>
            </a:r>
          </a:p>
          <a:p>
            <a:endParaRPr lang="en-US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600" b="1" dirty="0">
              <a:ln w="1905"/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77843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982351" y="2700997"/>
            <a:ext cx="5627077" cy="1885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যোগের সংক্ষিপ্ত রূপ হলো গুণ</a:t>
            </a:r>
            <a:endParaRPr lang="en-US" sz="4400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4586069" y="858130"/>
            <a:ext cx="3263703" cy="1448972"/>
          </a:xfrm>
          <a:prstGeom prst="cloudCallout">
            <a:avLst>
              <a:gd name="adj1" fmla="val -35057"/>
              <a:gd name="adj2" fmla="val 11784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 রেখ-</a:t>
            </a:r>
            <a:endParaRPr lang="en-US" sz="4400" b="1" dirty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08354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845574" y="432619"/>
            <a:ext cx="10746658" cy="1524000"/>
          </a:xfrm>
          <a:prstGeom prst="flowChartTermina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 ভগ্নাংশকে পূর্ণ সংখ্যা দ্বারা গুণ  করার সময় হরকে ঠিক রেখে লবকে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পূর্ণ সংখ্যা দ্বারা </a:t>
            </a:r>
            <a:r>
              <a:rPr lang="en-US" sz="4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  করতে হয়।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249638" y="3488787"/>
            <a:ext cx="6832662" cy="1961459"/>
            <a:chOff x="2330245" y="2315496"/>
            <a:chExt cx="7924798" cy="2089356"/>
          </a:xfrm>
        </p:grpSpPr>
        <p:sp>
          <p:nvSpPr>
            <p:cNvPr id="4" name="Oval 3"/>
            <p:cNvSpPr/>
            <p:nvPr/>
          </p:nvSpPr>
          <p:spPr>
            <a:xfrm>
              <a:off x="2723534" y="2399071"/>
              <a:ext cx="845576" cy="84557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330245" y="3392129"/>
              <a:ext cx="1779639" cy="88491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841523" y="3628104"/>
              <a:ext cx="727587" cy="599767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Multiply 6"/>
            <p:cNvSpPr/>
            <p:nvPr/>
          </p:nvSpPr>
          <p:spPr>
            <a:xfrm>
              <a:off x="4326194" y="3008671"/>
              <a:ext cx="550606" cy="766916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Equal 7"/>
            <p:cNvSpPr/>
            <p:nvPr/>
          </p:nvSpPr>
          <p:spPr>
            <a:xfrm>
              <a:off x="6218903" y="3130375"/>
              <a:ext cx="1189704" cy="611998"/>
            </a:xfrm>
            <a:prstGeom prst="mathEqual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>
              <a:off x="5093111" y="2812025"/>
              <a:ext cx="1012721" cy="816079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29833" y="3392129"/>
              <a:ext cx="2487560" cy="13273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742902" y="2399071"/>
              <a:ext cx="845576" cy="845574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Multiply 11"/>
            <p:cNvSpPr/>
            <p:nvPr/>
          </p:nvSpPr>
          <p:spPr>
            <a:xfrm>
              <a:off x="8617975" y="2477729"/>
              <a:ext cx="550606" cy="766916"/>
            </a:xfrm>
            <a:prstGeom prst="mathMultiply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9242322" y="2315496"/>
              <a:ext cx="1012721" cy="816079"/>
            </a:xfrm>
            <a:prstGeom prst="triangl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617975" y="3755923"/>
              <a:ext cx="717755" cy="648929"/>
            </a:xfrm>
            <a:prstGeom prst="rect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ight Arrow 15"/>
          <p:cNvSpPr/>
          <p:nvPr/>
        </p:nvSpPr>
        <p:spPr>
          <a:xfrm rot="1387240">
            <a:off x="476021" y="2144491"/>
            <a:ext cx="2992938" cy="203361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আকারে প্রকাশ করলে পাই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9322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600310" y="2288788"/>
            <a:ext cx="7391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 সংখ্যা</a:t>
            </a:r>
            <a:r>
              <a:rPr lang="bn-IN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IN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ভগ্নাংশের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 অঙ্কে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bn-I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ঠিক রেখে,</a:t>
            </a:r>
            <a:endParaRPr 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লবকে </a:t>
            </a:r>
            <a:r>
              <a:rPr lang="bn-I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পুর্ণ সংখ্যা</a:t>
            </a:r>
            <a:r>
              <a:rPr lang="en-US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bn-I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 </a:t>
            </a:r>
            <a:endParaRPr 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7257" y="1630831"/>
            <a:ext cx="695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5371" y="1619574"/>
            <a:ext cx="5068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7652" y="1909454"/>
            <a:ext cx="582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Minus 5"/>
          <p:cNvSpPr/>
          <p:nvPr/>
        </p:nvSpPr>
        <p:spPr>
          <a:xfrm>
            <a:off x="2983052" y="1896472"/>
            <a:ext cx="753207" cy="241815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00B05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1525" y="3115013"/>
            <a:ext cx="5068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400" dirty="0"/>
          </a:p>
        </p:txBody>
      </p:sp>
      <p:sp>
        <p:nvSpPr>
          <p:cNvPr id="8" name="Minus 7"/>
          <p:cNvSpPr/>
          <p:nvPr/>
        </p:nvSpPr>
        <p:spPr>
          <a:xfrm>
            <a:off x="1337788" y="3377185"/>
            <a:ext cx="3460970" cy="252277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9758" y="3418083"/>
            <a:ext cx="2473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04237" y="2839834"/>
            <a:ext cx="2313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l-G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6758" y="4824764"/>
            <a:ext cx="5068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400" dirty="0"/>
          </a:p>
        </p:txBody>
      </p:sp>
      <p:sp>
        <p:nvSpPr>
          <p:cNvPr id="12" name="Minus 11"/>
          <p:cNvSpPr/>
          <p:nvPr/>
        </p:nvSpPr>
        <p:spPr>
          <a:xfrm>
            <a:off x="1333021" y="5058801"/>
            <a:ext cx="3460970" cy="300988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99528" y="5099698"/>
            <a:ext cx="2101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9470" y="4549145"/>
            <a:ext cx="2313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20487" y="1363127"/>
            <a:ext cx="695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7918" y="412360"/>
            <a:ext cx="141417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-১</a:t>
            </a:r>
            <a:endParaRPr lang="en-US" sz="36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rot="16200000" flipH="1">
            <a:off x="2926080" y="2968283"/>
            <a:ext cx="4572000" cy="1814732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81638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" grpId="0"/>
      <p:bldP spid="4" grpId="0"/>
      <p:bldP spid="5" grpId="0"/>
      <p:bldP spid="6" grpId="0" animBg="1"/>
      <p:bldP spid="7" grpId="0"/>
      <p:bldP spid="8" grpId="0" animBg="1"/>
      <p:bldP spid="9" grpId="0"/>
      <p:bldP spid="11" grpId="0"/>
      <p:bldP spid="12" grpId="0" animBg="1"/>
      <p:bldP spid="13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884772" y="1116687"/>
            <a:ext cx="695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42734" y="1088764"/>
            <a:ext cx="695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42625" y="1610528"/>
            <a:ext cx="582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Minus 19"/>
          <p:cNvSpPr/>
          <p:nvPr/>
        </p:nvSpPr>
        <p:spPr>
          <a:xfrm>
            <a:off x="1858025" y="1639750"/>
            <a:ext cx="753207" cy="205809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solidFill>
                <a:srgbClr val="00B05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34238" y="1250521"/>
            <a:ext cx="5068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86519" y="1667013"/>
            <a:ext cx="582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Minus 22"/>
          <p:cNvSpPr/>
          <p:nvPr/>
        </p:nvSpPr>
        <p:spPr>
          <a:xfrm>
            <a:off x="3201919" y="1625895"/>
            <a:ext cx="753207" cy="205809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solidFill>
                <a:srgbClr val="00B05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80392" y="2745960"/>
            <a:ext cx="5068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400" dirty="0"/>
          </a:p>
        </p:txBody>
      </p:sp>
      <p:sp>
        <p:nvSpPr>
          <p:cNvPr id="25" name="Minus 24"/>
          <p:cNvSpPr/>
          <p:nvPr/>
        </p:nvSpPr>
        <p:spPr>
          <a:xfrm>
            <a:off x="1556655" y="3106608"/>
            <a:ext cx="3460970" cy="205809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solidFill>
                <a:srgbClr val="00B05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66421" y="3077166"/>
            <a:ext cx="24732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</a:t>
            </a:r>
            <a:r>
              <a:rPr lang="el-G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৭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66832" y="2555189"/>
            <a:ext cx="2313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l-GR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×</a:t>
            </a: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75625" y="4455711"/>
            <a:ext cx="5068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400" dirty="0"/>
          </a:p>
        </p:txBody>
      </p:sp>
      <p:sp>
        <p:nvSpPr>
          <p:cNvPr id="29" name="Minus 28"/>
          <p:cNvSpPr/>
          <p:nvPr/>
        </p:nvSpPr>
        <p:spPr>
          <a:xfrm>
            <a:off x="1551888" y="4816359"/>
            <a:ext cx="3460970" cy="205809"/>
          </a:xfrm>
          <a:prstGeom prst="mathMinus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solidFill>
                <a:srgbClr val="00B05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90259" y="4800985"/>
            <a:ext cx="21017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৪২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18337" y="4236364"/>
            <a:ext cx="23132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4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727927" y="2026028"/>
            <a:ext cx="70103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শের গু</a:t>
            </a:r>
            <a:r>
              <a:rPr lang="bn-IN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অঙ্কে</a:t>
            </a:r>
            <a:endParaRPr lang="en-US" sz="44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হরকে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bn-IN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লবকে </a:t>
            </a:r>
            <a:r>
              <a:rPr lang="en-US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লব </a:t>
            </a:r>
            <a:r>
              <a:rPr lang="en-US" sz="4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 </a:t>
            </a:r>
            <a:r>
              <a:rPr lang="bn-IN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en-U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 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2503" y="313887"/>
            <a:ext cx="1478290" cy="64633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IN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-২</a:t>
            </a:r>
            <a:endParaRPr lang="en-US" sz="36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 rot="16200000" flipH="1">
            <a:off x="3615396" y="2715064"/>
            <a:ext cx="4149970" cy="1336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56003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 animBg="1"/>
      <p:bldP spid="21" grpId="0"/>
      <p:bldP spid="22" grpId="0"/>
      <p:bldP spid="23" grpId="0" animBg="1"/>
      <p:bldP spid="24" grpId="0"/>
      <p:bldP spid="25" grpId="0" animBg="1"/>
      <p:bldP spid="26" grpId="0"/>
      <p:bldP spid="27" grpId="0"/>
      <p:bldP spid="28" grpId="0"/>
      <p:bldP spid="29" grpId="0" animBg="1"/>
      <p:bldP spid="30" grpId="0"/>
      <p:bldP spid="31" grpId="0"/>
      <p:bldP spid="3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696</TotalTime>
  <Words>269</Words>
  <Application>Microsoft Office PowerPoint</Application>
  <PresentationFormat>Custom</PresentationFormat>
  <Paragraphs>100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Concourse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laptop</cp:lastModifiedBy>
  <cp:revision>176</cp:revision>
  <dcterms:created xsi:type="dcterms:W3CDTF">2020-05-19T06:40:06Z</dcterms:created>
  <dcterms:modified xsi:type="dcterms:W3CDTF">2020-07-22T15:28:55Z</dcterms:modified>
</cp:coreProperties>
</file>