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58" r:id="rId4"/>
    <p:sldId id="265" r:id="rId5"/>
    <p:sldId id="266" r:id="rId6"/>
    <p:sldId id="257" r:id="rId7"/>
    <p:sldId id="259" r:id="rId8"/>
    <p:sldId id="260" r:id="rId9"/>
    <p:sldId id="261" r:id="rId10"/>
    <p:sldId id="263" r:id="rId11"/>
    <p:sldId id="264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57370-1388-431E-B638-F5D2ECE969C3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53853-8163-4984-B254-A611E9E3D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1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53853-8163-4984-B254-A611E9E3D8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5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1F61-6C49-40F2-AC5E-BFDDC2644B5A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1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A83A-48EB-401B-B089-97E9266872B8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F6F5-65C4-4FE9-AC1C-F017CB04057E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4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BBA8-656E-42DE-9A36-4D430DB312CC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C751-21D9-41E5-AEB6-27164538CB2B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1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9B32-17DF-4F49-BFCD-4E8EAE062252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3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2A60-2B0F-4D01-B179-369ECAC9E993}" type="datetime1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7954-B791-495C-889B-5BD9F63E8733}" type="datetime1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3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F47E-FEAE-482E-829C-FA82C7D53AD8}" type="datetime1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9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1138-0098-4F5D-9127-28F77A1BC638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9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ED36-6543-4FBE-B77E-D19C28A277D1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3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8936-95EF-4FC8-A69A-EAACE4E3BEE0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7113-39AF-41E5-9F85-26D8B2C7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4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851" y="2254406"/>
            <a:ext cx="2691081" cy="31547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32A5-3293-4628-8910-0DBA4252BB08}" type="datetime1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00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4855" y="231820"/>
            <a:ext cx="9569003" cy="2730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জাতির পিতা </a:t>
            </a:r>
          </a:p>
          <a:p>
            <a:pPr algn="ctr"/>
            <a:r>
              <a:rPr lang="bn-IN" sz="48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পাঠ্যাংশঃবঙ্গবন্ধুর শিক্ষা ও সংগ্রামী জীবন  </a:t>
            </a:r>
            <a:endParaRPr lang="en-US" sz="4800" dirty="0">
              <a:ln w="0"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93" y="3065172"/>
            <a:ext cx="6323525" cy="3792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7737-0B77-487C-882B-8CD554ED0EA4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7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4113" y="166678"/>
            <a:ext cx="4365938" cy="9530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398644"/>
            <a:ext cx="7345251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313043"/>
            <a:ext cx="11489635" cy="29794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শিক্ষাজীবন সম্পর্কে বর্ননা করতে পারবে; 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সংগ্রামী জীবন সম্পর্কে ব্যাখ্যা করতে পারবে;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69F-B9DC-476F-A85F-42E787DADDEA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35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167425"/>
            <a:ext cx="11977352" cy="31810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শেখ মুজিবুর রহমান ১৯২০ সালের ১৭ই মার্চ বর্তমান গোপালগঞ্জ জেলার টুঙিপাড়া গ্রামে জন্মগ্রহন করেন।তাঁর ডাকনাম খোকা।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828" y="3484271"/>
            <a:ext cx="2580938" cy="31530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81" y="3484271"/>
            <a:ext cx="2529960" cy="31530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B812-093A-45E1-91DA-DEAF05FFEB1E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0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9" y="2390326"/>
            <a:ext cx="5917635" cy="3283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12" y="2390326"/>
            <a:ext cx="5937295" cy="3283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47730" y="257577"/>
            <a:ext cx="11487955" cy="175152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শেখ মুজিবুর রহমান আমাদের জাতির পিতা।গোপালগঞ্জ জেলার টুঙ্গিপাড়া তাঁর পৈত্রিক বাড়ি।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412" y="5847008"/>
            <a:ext cx="5782749" cy="83712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পিতামাতার সাথে বঙ্গবন্ধু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9301" y="5847007"/>
            <a:ext cx="5782749" cy="83712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পৈত্রিক বাড়ি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0257-B5AE-4D71-AA88-575CA158E31D}" type="datetime1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84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704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শিক্ষাজীবন শুরু হয় ৭ বছর বয়সে গিমাডাঙ্গা প্রাথমিক বিদ্যালয়ে।দুই বছর পর তিনি গোপালগঞ্জ পাবলিক স্কুলে ভর্তি হন।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67" y="2910625"/>
            <a:ext cx="7791719" cy="38480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D4DD-8BB8-4B60-A24B-9192EB4D555A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5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115" y="128789"/>
            <a:ext cx="11709310" cy="32454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 পড়ার সময় থেকেই বাঙালির বিভিন্ন অধিকার আদায়ের আন্দোলনে অংশগ্রহন করেন।১৯৬৬ সালে পূর্ববাংলার মুক্তির সনদ ছয় দফা পেশ করেন.১৯৭০ সালের নির্বাচনে আওয়ামী লীগ বিপুল ভোটে জয় লাভ করে। 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5" y="3515932"/>
            <a:ext cx="5815885" cy="3201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62" y="3550787"/>
            <a:ext cx="5627263" cy="31668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BAF6-BDBF-463E-B68E-AB8E0284D420}" type="datetime1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4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8355" y="270456"/>
            <a:ext cx="4288665" cy="850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3945" y="1272862"/>
            <a:ext cx="9015210" cy="850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সনের পাশে উল্লেখযোগ্য ঘটনাগুলো লেখ।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46153"/>
              </p:ext>
            </p:extLst>
          </p:nvPr>
        </p:nvGraphicFramePr>
        <p:xfrm>
          <a:off x="643944" y="2275266"/>
          <a:ext cx="11217498" cy="45827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08749"/>
                <a:gridCol w="5608749"/>
              </a:tblGrid>
              <a:tr h="916547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১৯২০</a:t>
                      </a:r>
                      <a:r>
                        <a:rPr lang="bn-IN" sz="4800" dirty="0" smtClean="0"/>
                        <a:t> 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6547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১৯২৭</a:t>
                      </a:r>
                      <a:r>
                        <a:rPr lang="bn-IN" sz="4800" dirty="0" smtClean="0"/>
                        <a:t> 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6547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১৯২৯ 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6547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১৯৬৬ 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6547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১৯৭০ 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C7DB-F451-436E-9879-DC97F3C2E70F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35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18963" y="386366"/>
            <a:ext cx="4211392" cy="83712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065" y="3258354"/>
            <a:ext cx="11384924" cy="202198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শিক্ষাজীবন আরও তথ্য সংগ্রহ কর।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F3F8-0252-4748-BBFA-50AD58858C74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29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420" y="296214"/>
            <a:ext cx="3915177" cy="811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53933"/>
            <a:ext cx="12191999" cy="33377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কবে জন্মগ্রহন করেন?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 বছর বয়সে তাঁর শিক্ষাজীবন শুরু হয়?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তিনি কোন প্রাথমিক বিদ্যালয়ে পড়ালেখা করেন?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 সালে ৬ দফা পেশ করা হয়?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A820-703F-475B-B3A2-C66FD8D15B87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8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7752" y="360608"/>
            <a:ext cx="3644721" cy="7856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33351"/>
            <a:ext cx="12192000" cy="17772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সংগ্রামী জীবন সম্পর্কে ৫টি বাক্য তোমার খাতায় লিখ।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7D41-A602-4509-A7BD-D35E75FF3228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8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03808"/>
            <a:ext cx="6297769" cy="3657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7769" y="3090929"/>
            <a:ext cx="5894231" cy="3657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শ্রেনিঃ তৃতীয়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৯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তারিখঃ৩১/১২/২০২০ইং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658" y="126776"/>
            <a:ext cx="2474623" cy="2782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374" y="126775"/>
            <a:ext cx="2471197" cy="27551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428-9AE4-4184-82A2-F398436425AD}" type="datetime1">
              <a:rPr lang="en-US" smtClean="0"/>
              <a:t>12/31/2020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95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15" y="3825629"/>
            <a:ext cx="2833352" cy="2833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10DB-C28B-470E-A461-48915B9028FD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7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4" y="206062"/>
            <a:ext cx="11887201" cy="6516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EFA-DB57-4466-82C3-332C6BF65024}" type="datetime1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244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4" y="2215963"/>
            <a:ext cx="2704563" cy="34373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60" y="2232116"/>
            <a:ext cx="2585770" cy="34211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3" y="1867437"/>
            <a:ext cx="5383772" cy="3785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493949" y="321972"/>
            <a:ext cx="7740203" cy="708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160" y="5782078"/>
            <a:ext cx="5586547" cy="708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ছাত্রজীবন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4615" y="5782078"/>
            <a:ext cx="5586547" cy="708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গিমাডাঙ্গা প্রাথমিক বিদ্যালয়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0A15-D538-4F63-8A34-DC57E8B3AE48}" type="datetime1">
              <a:rPr lang="en-US" smtClean="0"/>
              <a:t>12/31/2020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94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330" y="2112136"/>
            <a:ext cx="3406931" cy="3635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1" y="2112135"/>
            <a:ext cx="4559120" cy="3635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2112135"/>
            <a:ext cx="3586029" cy="3635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558343" y="373487"/>
            <a:ext cx="7712299" cy="66970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9381" y="5999408"/>
            <a:ext cx="7521262" cy="66970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 সংগ্রামী জীবন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7110-CD8E-4DB7-B541-0467CA08B4D6}" type="datetime1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785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6" y="1741020"/>
            <a:ext cx="4790941" cy="4050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76" y="1741020"/>
            <a:ext cx="5959271" cy="40748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0614" y="321972"/>
            <a:ext cx="9465972" cy="7340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D74C-EC13-4739-A6B3-82CE3DC1D2FC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22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1" y="909637"/>
            <a:ext cx="9555319" cy="53774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378039" y="141668"/>
            <a:ext cx="8358389" cy="55379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ভাল করে লক্ষ্য কর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5895" y="6329967"/>
            <a:ext cx="8358389" cy="5280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শেখ মুজিবুর রহমান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66C52-C138-454B-81B8-7D53CC4BE304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3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1254738"/>
            <a:ext cx="5048518" cy="4850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212" y="1254738"/>
            <a:ext cx="6176292" cy="4850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017431" y="141668"/>
            <a:ext cx="9968248" cy="68258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কে কে নাম বল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7431" y="6194043"/>
            <a:ext cx="9968248" cy="5673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বাবা লুতফর রহমান ও মাতা সায়েরা খাতুন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7188-93E5-4B83-BAA0-24BA91136DFD}" type="datetime1">
              <a:rPr lang="en-US" smtClean="0"/>
              <a:t>12/31/2020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41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8" y="1738648"/>
            <a:ext cx="6790654" cy="42293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69" y="1738648"/>
            <a:ext cx="4840310" cy="42293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159099" y="373487"/>
            <a:ext cx="9646276" cy="7856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কাকে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0891" y="6072388"/>
            <a:ext cx="9646276" cy="63750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জাতির পিতা বঙ্গবন্ধু শেখ মুজিবুর রহমান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7EAB-A63B-4AB9-8A12-97B8C558E24C}" type="datetime1">
              <a:rPr lang="en-US" smtClean="0"/>
              <a:t>12/31/2020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23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493</Words>
  <Application>Microsoft Office PowerPoint</Application>
  <PresentationFormat>Widescreen</PresentationFormat>
  <Paragraphs>92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16</cp:revision>
  <dcterms:created xsi:type="dcterms:W3CDTF">2020-12-31T13:23:35Z</dcterms:created>
  <dcterms:modified xsi:type="dcterms:W3CDTF">2021-01-01T03:51:33Z</dcterms:modified>
</cp:coreProperties>
</file>