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13"/>
  </p:notesMasterIdLst>
  <p:sldIdLst>
    <p:sldId id="267" r:id="rId2"/>
    <p:sldId id="256" r:id="rId3"/>
    <p:sldId id="257" r:id="rId4"/>
    <p:sldId id="258" r:id="rId5"/>
    <p:sldId id="259" r:id="rId6"/>
    <p:sldId id="268" r:id="rId7"/>
    <p:sldId id="260" r:id="rId8"/>
    <p:sldId id="261" r:id="rId9"/>
    <p:sldId id="266" r:id="rId10"/>
    <p:sldId id="264" r:id="rId11"/>
    <p:sldId id="26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  <a:srgbClr val="27B788"/>
    <a:srgbClr val="9EA95A"/>
    <a:srgbClr val="FFC000"/>
    <a:srgbClr val="FCB817"/>
    <a:srgbClr val="2A78B5"/>
    <a:srgbClr val="53C7F0"/>
    <a:srgbClr val="212328"/>
    <a:srgbClr val="FAF459"/>
    <a:srgbClr val="C0DA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2899" autoAdjust="0"/>
  </p:normalViewPr>
  <p:slideViewPr>
    <p:cSldViewPr snapToGrid="0">
      <p:cViewPr varScale="1">
        <p:scale>
          <a:sx n="61" d="100"/>
          <a:sy n="61" d="100"/>
        </p:scale>
        <p:origin x="109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1A9190-EC25-44F6-9B54-7C0D6C655DC2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BE8C8F-B6C9-434B-9522-7AF3A718D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860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BE8C8F-B6C9-434B-9522-7AF3A718D5E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390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BE8C8F-B6C9-434B-9522-7AF3A718D5E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666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BE8C8F-B6C9-434B-9522-7AF3A718D5E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1341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BE8C8F-B6C9-434B-9522-7AF3A718D5E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0679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BE8C8F-B6C9-434B-9522-7AF3A718D5E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7190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BE8C8F-B6C9-434B-9522-7AF3A718D5E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640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E689-537C-4026-A8A0-CBB6D746276A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876FD-DFA1-4084-B5C6-AF8D6530E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11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E689-537C-4026-A8A0-CBB6D746276A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876FD-DFA1-4084-B5C6-AF8D6530E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346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E689-537C-4026-A8A0-CBB6D746276A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876FD-DFA1-4084-B5C6-AF8D6530E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873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E689-537C-4026-A8A0-CBB6D746276A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876FD-DFA1-4084-B5C6-AF8D6530E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358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E689-537C-4026-A8A0-CBB6D746276A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876FD-DFA1-4084-B5C6-AF8D6530E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396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E689-537C-4026-A8A0-CBB6D746276A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876FD-DFA1-4084-B5C6-AF8D6530E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420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E689-537C-4026-A8A0-CBB6D746276A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876FD-DFA1-4084-B5C6-AF8D6530E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424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E689-537C-4026-A8A0-CBB6D746276A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876FD-DFA1-4084-B5C6-AF8D6530E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956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E689-537C-4026-A8A0-CBB6D746276A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876FD-DFA1-4084-B5C6-AF8D6530E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026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E689-537C-4026-A8A0-CBB6D746276A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876FD-DFA1-4084-B5C6-AF8D6530E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65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E689-537C-4026-A8A0-CBB6D746276A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876FD-DFA1-4084-B5C6-AF8D6530E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223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1E689-537C-4026-A8A0-CBB6D746276A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876FD-DFA1-4084-B5C6-AF8D6530E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108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tmp"/><Relationship Id="rId5" Type="http://schemas.openxmlformats.org/officeDocument/2006/relationships/image" Target="../media/image6.tmp"/><Relationship Id="rId4" Type="http://schemas.openxmlformats.org/officeDocument/2006/relationships/image" Target="../media/image5.tm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55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2738191"/>
            <a:ext cx="12192000" cy="707886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ছোট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ছোট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প্রশ্নের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মুল্যায়ন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নেবো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0"/>
            <a:ext cx="12192000" cy="707886"/>
          </a:xfrm>
          <a:prstGeom prst="rect">
            <a:avLst/>
          </a:prstGeom>
          <a:solidFill>
            <a:srgbClr val="53C7F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সারসংক্ষেপ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endParaRPr lang="en-US" sz="4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504057"/>
            <a:ext cx="12192000" cy="707886"/>
          </a:xfrm>
          <a:prstGeom prst="rect">
            <a:avLst/>
          </a:prstGeom>
          <a:solidFill>
            <a:srgbClr val="53C7F0"/>
          </a:solidFill>
        </p:spPr>
        <p:txBody>
          <a:bodyPr wrap="square" rtlCol="0">
            <a:spAutoFit/>
          </a:bodyPr>
          <a:lstStyle/>
          <a:p>
            <a:pPr algn="ctr"/>
            <a:endParaRPr lang="en-US" sz="4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6403408"/>
            <a:ext cx="12192000" cy="227296"/>
          </a:xfrm>
          <a:prstGeom prst="rect">
            <a:avLst/>
          </a:prstGeom>
          <a:solidFill>
            <a:srgbClr val="9EA9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707886"/>
            <a:ext cx="365760" cy="5695522"/>
          </a:xfrm>
          <a:prstGeom prst="rect">
            <a:avLst/>
          </a:prstGeom>
          <a:solidFill>
            <a:srgbClr val="53C7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1864340" y="707886"/>
            <a:ext cx="327660" cy="5695522"/>
          </a:xfrm>
          <a:prstGeom prst="rect">
            <a:avLst/>
          </a:prstGeom>
          <a:solidFill>
            <a:srgbClr val="53C7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257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00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662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387255" y="5376041"/>
            <a:ext cx="3804745" cy="867104"/>
          </a:xfrm>
          <a:prstGeom prst="rect">
            <a:avLst/>
          </a:prstGeom>
          <a:solidFill>
            <a:srgbClr val="FCB8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স্বরবর্ণ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7255" y="4067503"/>
            <a:ext cx="3804745" cy="927407"/>
          </a:xfrm>
          <a:prstGeom prst="rect">
            <a:avLst/>
          </a:prstGeom>
          <a:solidFill>
            <a:srgbClr val="FCB8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স্বরবর্ণ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809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644" y="4850784"/>
            <a:ext cx="4734586" cy="1905266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-6" y="1042983"/>
            <a:ext cx="12192000" cy="233801"/>
          </a:xfrm>
          <a:prstGeom prst="rect">
            <a:avLst/>
          </a:prstGeom>
          <a:solidFill>
            <a:srgbClr val="2A78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12192000" cy="1113183"/>
          </a:xfrm>
          <a:prstGeom prst="rect">
            <a:avLst/>
          </a:prstGeom>
          <a:solidFill>
            <a:srgbClr val="25B8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7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0" y="6763938"/>
            <a:ext cx="12192000" cy="233801"/>
          </a:xfrm>
          <a:prstGeom prst="rect">
            <a:avLst/>
          </a:prstGeom>
          <a:solidFill>
            <a:srgbClr val="2A78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644" y="1276784"/>
            <a:ext cx="3972578" cy="3413240"/>
          </a:xfrm>
          <a:prstGeom prst="rect">
            <a:avLst/>
          </a:prstGeom>
        </p:spPr>
      </p:pic>
      <p:pic>
        <p:nvPicPr>
          <p:cNvPr id="23" name="Picture 22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1612" y="1276784"/>
            <a:ext cx="4099917" cy="2491175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1612" y="4109162"/>
            <a:ext cx="4439270" cy="1314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58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" y="-34641"/>
            <a:ext cx="12191999" cy="707886"/>
          </a:xfrm>
          <a:prstGeom prst="rect">
            <a:avLst/>
          </a:prstGeom>
          <a:solidFill>
            <a:srgbClr val="27B78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উপকরণ</a:t>
            </a:r>
            <a:endParaRPr lang="en-US" sz="4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6113020"/>
            <a:ext cx="12192000" cy="567876"/>
          </a:xfrm>
          <a:prstGeom prst="rect">
            <a:avLst/>
          </a:prstGeom>
          <a:solidFill>
            <a:srgbClr val="FCB8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6613407"/>
            <a:ext cx="12192000" cy="24459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-8" y="1286756"/>
            <a:ext cx="12192008" cy="4033811"/>
            <a:chOff x="-6" y="1811833"/>
            <a:chExt cx="12192008" cy="4033811"/>
          </a:xfrm>
        </p:grpSpPr>
        <p:sp>
          <p:nvSpPr>
            <p:cNvPr id="3" name="TextBox 2"/>
            <p:cNvSpPr txBox="1"/>
            <p:nvPr/>
          </p:nvSpPr>
          <p:spPr>
            <a:xfrm>
              <a:off x="3" y="1811833"/>
              <a:ext cx="12191999" cy="707886"/>
            </a:xfrm>
            <a:prstGeom prst="rect">
              <a:avLst/>
            </a:prstGeom>
            <a:solidFill>
              <a:srgbClr val="FCB817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পাঠ্যবই,শিক্ষক</a:t>
              </a:r>
              <a:r>
                <a:rPr lang="en-US" sz="40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সহায়িকা,শিক্ষক</a:t>
              </a:r>
              <a:r>
                <a:rPr lang="en-US" sz="40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নির্দেশিকা,ব্লাক</a:t>
              </a:r>
              <a:r>
                <a:rPr lang="en-US" sz="40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বোর্ড</a:t>
              </a:r>
              <a:endPara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0" y="5058086"/>
              <a:ext cx="12191997" cy="707886"/>
            </a:xfrm>
            <a:prstGeom prst="rect">
              <a:avLst/>
            </a:prstGeom>
            <a:solidFill>
              <a:srgbClr val="FCB817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আবেগ</a:t>
              </a:r>
              <a:r>
                <a:rPr lang="en-US" sz="40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তৈরি</a:t>
              </a:r>
              <a:endPara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-3" y="3970726"/>
              <a:ext cx="12191997" cy="707886"/>
            </a:xfrm>
            <a:prstGeom prst="rect">
              <a:avLst/>
            </a:prstGeom>
            <a:solidFill>
              <a:srgbClr val="FCB817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কুশল</a:t>
              </a:r>
              <a:r>
                <a:rPr lang="en-US" sz="40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বিনিময়ের</a:t>
              </a:r>
              <a:r>
                <a:rPr lang="en-US" sz="40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মাধ্যমে</a:t>
              </a:r>
              <a:r>
                <a:rPr lang="en-US" sz="40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অনূকুল</a:t>
              </a:r>
              <a:r>
                <a:rPr lang="en-US" sz="40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পরিবেশ</a:t>
              </a:r>
              <a:r>
                <a:rPr lang="en-US" sz="40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সৃষ্টি</a:t>
              </a:r>
              <a:endPara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" y="2896893"/>
              <a:ext cx="12191999" cy="707886"/>
            </a:xfrm>
            <a:prstGeom prst="rect">
              <a:avLst/>
            </a:prstGeom>
            <a:solidFill>
              <a:srgbClr val="FCB817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শিখন</a:t>
              </a:r>
              <a:r>
                <a:rPr lang="en-US" sz="40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শেখানো</a:t>
              </a:r>
              <a:r>
                <a:rPr lang="en-US" sz="40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কার্যাবলী</a:t>
              </a:r>
              <a:endPara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-3" y="5758486"/>
              <a:ext cx="12192000" cy="8715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-6" y="4678612"/>
              <a:ext cx="12192000" cy="8715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" y="3586012"/>
              <a:ext cx="12192000" cy="8715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0" y="2495599"/>
              <a:ext cx="12192000" cy="8715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0" y="660405"/>
            <a:ext cx="12192000" cy="191781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75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808892"/>
          </a:xfrm>
          <a:prstGeom prst="rect">
            <a:avLst/>
          </a:prstGeom>
          <a:solidFill>
            <a:srgbClr val="2A78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পূর্বজ্ঞান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যাচাই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463862"/>
            <a:ext cx="12192000" cy="394138"/>
          </a:xfrm>
          <a:prstGeom prst="rect">
            <a:avLst/>
          </a:prstGeom>
          <a:solidFill>
            <a:srgbClr val="2A78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7255" y="1592317"/>
            <a:ext cx="1765738" cy="176573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990193" y="1592317"/>
            <a:ext cx="1765738" cy="176573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213131" y="1592317"/>
            <a:ext cx="1765738" cy="176573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>
                <a:latin typeface="NikoshBAN" panose="02000000000000000000" pitchFamily="2" charset="0"/>
                <a:cs typeface="NikoshBAN" panose="02000000000000000000" pitchFamily="2" charset="0"/>
              </a:rPr>
              <a:t>ঋ</a:t>
            </a:r>
          </a:p>
        </p:txBody>
      </p:sp>
      <p:sp>
        <p:nvSpPr>
          <p:cNvPr id="19" name="Rectangle 18"/>
          <p:cNvSpPr/>
          <p:nvPr/>
        </p:nvSpPr>
        <p:spPr>
          <a:xfrm>
            <a:off x="7436069" y="1592317"/>
            <a:ext cx="1765738" cy="176573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9659007" y="1592317"/>
            <a:ext cx="1765738" cy="176573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ঈ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67255" y="3914698"/>
            <a:ext cx="1765738" cy="176573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990193" y="3914698"/>
            <a:ext cx="1765738" cy="176573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ঊ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213131" y="3914698"/>
            <a:ext cx="1765738" cy="176573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>
                <a:latin typeface="NikoshBAN" panose="02000000000000000000" pitchFamily="2" charset="0"/>
                <a:cs typeface="NikoshBAN" panose="02000000000000000000" pitchFamily="2" charset="0"/>
              </a:rPr>
              <a:t>ঔ</a:t>
            </a:r>
          </a:p>
        </p:txBody>
      </p:sp>
      <p:sp>
        <p:nvSpPr>
          <p:cNvPr id="24" name="Rectangle 23"/>
          <p:cNvSpPr/>
          <p:nvPr/>
        </p:nvSpPr>
        <p:spPr>
          <a:xfrm>
            <a:off x="7436069" y="3914698"/>
            <a:ext cx="1765738" cy="176573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659007" y="3914698"/>
            <a:ext cx="1765738" cy="176573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>
                <a:latin typeface="NikoshBAN" panose="02000000000000000000" pitchFamily="2" charset="0"/>
                <a:cs typeface="NikoshBAN" panose="02000000000000000000" pitchFamily="2" charset="0"/>
              </a:rPr>
              <a:t>ঐ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808892"/>
            <a:ext cx="362607" cy="5654970"/>
          </a:xfrm>
          <a:prstGeom prst="rect">
            <a:avLst/>
          </a:prstGeom>
          <a:solidFill>
            <a:srgbClr val="2A78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1829393" y="808892"/>
            <a:ext cx="362607" cy="5654970"/>
          </a:xfrm>
          <a:prstGeom prst="rect">
            <a:avLst/>
          </a:prstGeom>
          <a:solidFill>
            <a:srgbClr val="2A78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236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12192000" cy="707886"/>
          </a:xfrm>
          <a:prstGeom prst="rect">
            <a:avLst/>
          </a:prstGeom>
          <a:solidFill>
            <a:srgbClr val="9EA95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উপস্থাপন</a:t>
            </a:r>
            <a:endParaRPr lang="en-US" sz="40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565338"/>
            <a:ext cx="12192000" cy="646331"/>
          </a:xfrm>
          <a:prstGeom prst="rect">
            <a:avLst/>
          </a:prstGeom>
          <a:solidFill>
            <a:srgbClr val="9EA95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প্রথমে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শুনবে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6211669"/>
            <a:ext cx="12192000" cy="707886"/>
          </a:xfrm>
          <a:prstGeom prst="rect">
            <a:avLst/>
          </a:prstGeom>
          <a:solidFill>
            <a:srgbClr val="C0DA6D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শিক্ষকের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পড়বে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4289" y="1284025"/>
            <a:ext cx="1765738" cy="176573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17682" y="1284025"/>
            <a:ext cx="1765738" cy="176573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141075" y="1299790"/>
            <a:ext cx="1765738" cy="176573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138040" y="1284024"/>
            <a:ext cx="1765738" cy="176573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>
                <a:latin typeface="NikoshBAN" panose="02000000000000000000" pitchFamily="2" charset="0"/>
                <a:cs typeface="NikoshBAN" panose="02000000000000000000" pitchFamily="2" charset="0"/>
              </a:rPr>
              <a:t>ঈ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135005" y="1284024"/>
            <a:ext cx="1765738" cy="176573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131970" y="1284024"/>
            <a:ext cx="1765738" cy="176573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ঊ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94289" y="3286412"/>
            <a:ext cx="1765738" cy="176573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>
                <a:latin typeface="NikoshBAN" panose="02000000000000000000" pitchFamily="2" charset="0"/>
                <a:cs typeface="NikoshBAN" panose="02000000000000000000" pitchFamily="2" charset="0"/>
              </a:rPr>
              <a:t>ঋ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217682" y="3286412"/>
            <a:ext cx="1765738" cy="176573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141075" y="3302177"/>
            <a:ext cx="1765738" cy="176573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>
                <a:latin typeface="NikoshBAN" panose="02000000000000000000" pitchFamily="2" charset="0"/>
                <a:cs typeface="NikoshBAN" panose="02000000000000000000" pitchFamily="2" charset="0"/>
              </a:rPr>
              <a:t>ঐ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138040" y="3286411"/>
            <a:ext cx="1765738" cy="176573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135005" y="3286411"/>
            <a:ext cx="1765738" cy="176573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>
                <a:latin typeface="NikoshBAN" panose="02000000000000000000" pitchFamily="2" charset="0"/>
                <a:cs typeface="NikoshBAN" panose="02000000000000000000" pitchFamily="2" charset="0"/>
              </a:rPr>
              <a:t>ঔ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0131970" y="3286411"/>
            <a:ext cx="1765738" cy="176573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707886"/>
            <a:ext cx="252248" cy="4857452"/>
          </a:xfrm>
          <a:prstGeom prst="rect">
            <a:avLst/>
          </a:prstGeom>
          <a:solidFill>
            <a:srgbClr val="9EA9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1939750" y="707886"/>
            <a:ext cx="252248" cy="4857452"/>
          </a:xfrm>
          <a:prstGeom prst="rect">
            <a:avLst/>
          </a:prstGeom>
          <a:solidFill>
            <a:srgbClr val="9EA9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711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8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2758" y="559143"/>
            <a:ext cx="11603419" cy="938581"/>
          </a:xfrm>
          <a:prstGeom prst="rect">
            <a:avLst/>
          </a:prstGeom>
          <a:solidFill>
            <a:srgbClr val="25B8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এখন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স্বরবর্ণ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লিখব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2758" y="2293018"/>
            <a:ext cx="1765738" cy="176573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86151" y="2293018"/>
            <a:ext cx="1765738" cy="176573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09544" y="2308783"/>
            <a:ext cx="1765738" cy="176573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06509" y="2293017"/>
            <a:ext cx="1765738" cy="176573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>
                <a:latin typeface="NikoshBAN" panose="02000000000000000000" pitchFamily="2" charset="0"/>
                <a:cs typeface="NikoshBAN" panose="02000000000000000000" pitchFamily="2" charset="0"/>
              </a:rPr>
              <a:t>ঈ</a:t>
            </a:r>
          </a:p>
        </p:txBody>
      </p:sp>
      <p:sp>
        <p:nvSpPr>
          <p:cNvPr id="10" name="Rectangle 9"/>
          <p:cNvSpPr/>
          <p:nvPr/>
        </p:nvSpPr>
        <p:spPr>
          <a:xfrm>
            <a:off x="8103474" y="2293017"/>
            <a:ext cx="1765738" cy="176573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100439" y="2293017"/>
            <a:ext cx="1765738" cy="176573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ঊ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2758" y="4295405"/>
            <a:ext cx="1765738" cy="176573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>
                <a:latin typeface="NikoshBAN" panose="02000000000000000000" pitchFamily="2" charset="0"/>
                <a:cs typeface="NikoshBAN" panose="02000000000000000000" pitchFamily="2" charset="0"/>
              </a:rPr>
              <a:t>ঋ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186151" y="4295405"/>
            <a:ext cx="1765738" cy="176573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109544" y="4311170"/>
            <a:ext cx="1765738" cy="176573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>
                <a:latin typeface="NikoshBAN" panose="02000000000000000000" pitchFamily="2" charset="0"/>
                <a:cs typeface="NikoshBAN" panose="02000000000000000000" pitchFamily="2" charset="0"/>
              </a:rPr>
              <a:t>ঐ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106509" y="4295404"/>
            <a:ext cx="1765738" cy="176573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103474" y="4295404"/>
            <a:ext cx="1765738" cy="176573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>
                <a:latin typeface="NikoshBAN" panose="02000000000000000000" pitchFamily="2" charset="0"/>
                <a:cs typeface="NikoshBAN" panose="02000000000000000000" pitchFamily="2" charset="0"/>
              </a:rPr>
              <a:t>ঔ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0100439" y="4295404"/>
            <a:ext cx="1765738" cy="176573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05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 animBg="1"/>
      <p:bldP spid="5" grpId="0" animBg="1"/>
      <p:bldP spid="6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43446" y="1074162"/>
            <a:ext cx="5885794" cy="1013627"/>
          </a:xfrm>
          <a:prstGeom prst="rect">
            <a:avLst/>
          </a:prstGeom>
          <a:solidFill>
            <a:srgbClr val="27B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দল-২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2758" y="1042742"/>
            <a:ext cx="5596759" cy="101362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দল-১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62758" y="2293018"/>
            <a:ext cx="1765738" cy="176573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186151" y="2293018"/>
            <a:ext cx="1765738" cy="176573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109544" y="2308783"/>
            <a:ext cx="1765738" cy="176573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106509" y="2293017"/>
            <a:ext cx="1765738" cy="1765738"/>
          </a:xfrm>
          <a:prstGeom prst="rect">
            <a:avLst/>
          </a:prstGeom>
          <a:solidFill>
            <a:srgbClr val="27B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>
                <a:latin typeface="NikoshBAN" panose="02000000000000000000" pitchFamily="2" charset="0"/>
                <a:cs typeface="NikoshBAN" panose="02000000000000000000" pitchFamily="2" charset="0"/>
              </a:rPr>
              <a:t>ঈ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103474" y="2293017"/>
            <a:ext cx="1765738" cy="1765738"/>
          </a:xfrm>
          <a:prstGeom prst="rect">
            <a:avLst/>
          </a:prstGeom>
          <a:solidFill>
            <a:srgbClr val="27B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0100439" y="2293017"/>
            <a:ext cx="1765738" cy="1765738"/>
          </a:xfrm>
          <a:prstGeom prst="rect">
            <a:avLst/>
          </a:prstGeom>
          <a:solidFill>
            <a:srgbClr val="27B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ঊ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62758" y="4295405"/>
            <a:ext cx="1765738" cy="176573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186151" y="4295405"/>
            <a:ext cx="1765738" cy="176573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109544" y="4311170"/>
            <a:ext cx="1765738" cy="176573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103474" y="4295405"/>
            <a:ext cx="1765738" cy="1765738"/>
          </a:xfrm>
          <a:prstGeom prst="rect">
            <a:avLst/>
          </a:prstGeom>
          <a:solidFill>
            <a:srgbClr val="27B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0100439" y="4311170"/>
            <a:ext cx="1765738" cy="1765738"/>
          </a:xfrm>
          <a:prstGeom prst="rect">
            <a:avLst/>
          </a:prstGeom>
          <a:solidFill>
            <a:srgbClr val="27B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>
                <a:latin typeface="NikoshBAN" panose="02000000000000000000" pitchFamily="2" charset="0"/>
                <a:cs typeface="NikoshBAN" panose="02000000000000000000" pitchFamily="2" charset="0"/>
              </a:rPr>
              <a:t>ঔ</a:t>
            </a:r>
          </a:p>
        </p:txBody>
      </p:sp>
      <p:sp>
        <p:nvSpPr>
          <p:cNvPr id="24" name="Rectangle 23"/>
          <p:cNvSpPr/>
          <p:nvPr/>
        </p:nvSpPr>
        <p:spPr>
          <a:xfrm>
            <a:off x="0" y="0"/>
            <a:ext cx="12192000" cy="79032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খালি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পূরন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6329323"/>
            <a:ext cx="12192000" cy="52214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519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1951</TotalTime>
  <Words>93</Words>
  <Application>Microsoft Office PowerPoint</Application>
  <PresentationFormat>Widescreen</PresentationFormat>
  <Paragraphs>61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166</cp:revision>
  <dcterms:created xsi:type="dcterms:W3CDTF">2019-11-21T02:40:57Z</dcterms:created>
  <dcterms:modified xsi:type="dcterms:W3CDTF">2021-01-01T07:54:21Z</dcterms:modified>
</cp:coreProperties>
</file>