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9" r:id="rId6"/>
    <p:sldId id="280" r:id="rId7"/>
    <p:sldId id="281" r:id="rId8"/>
    <p:sldId id="282" r:id="rId9"/>
    <p:sldId id="283" r:id="rId10"/>
    <p:sldId id="286" r:id="rId11"/>
    <p:sldId id="284" r:id="rId12"/>
    <p:sldId id="285" r:id="rId13"/>
    <p:sldId id="297" r:id="rId14"/>
    <p:sldId id="287" r:id="rId15"/>
    <p:sldId id="296" r:id="rId16"/>
    <p:sldId id="288" r:id="rId17"/>
    <p:sldId id="289" r:id="rId18"/>
    <p:sldId id="290" r:id="rId19"/>
    <p:sldId id="291" r:id="rId20"/>
    <p:sldId id="295" r:id="rId21"/>
    <p:sldId id="292" r:id="rId22"/>
    <p:sldId id="293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24" y="-9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70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F3A2A36-C621-4466-841F-45025711B4C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E18773B4-0735-4B9F-9A44-1F74B718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F3A2A36-C621-4466-841F-45025711B4C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E18773B4-0735-4B9F-9A44-1F74B718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F3A2A36-C621-4466-841F-45025711B4C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E18773B4-0735-4B9F-9A44-1F74B718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8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F3A2A36-C621-4466-841F-45025711B4C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E18773B4-0735-4B9F-9A44-1F74B718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F3A2A36-C621-4466-841F-45025711B4C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E18773B4-0735-4B9F-9A44-1F74B718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F3A2A36-C621-4466-841F-45025711B4C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E18773B4-0735-4B9F-9A44-1F74B718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6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F3A2A36-C621-4466-841F-45025711B4C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E18773B4-0735-4B9F-9A44-1F74B718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0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F3A2A36-C621-4466-841F-45025711B4C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E18773B4-0735-4B9F-9A44-1F74B718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F3A2A36-C621-4466-841F-45025711B4C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E18773B4-0735-4B9F-9A44-1F74B718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F3A2A36-C621-4466-841F-45025711B4CB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E18773B4-0735-4B9F-9A44-1F74B718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9" name="Explosion 2 8"/>
          <p:cNvSpPr/>
          <p:nvPr userDrawn="1"/>
        </p:nvSpPr>
        <p:spPr>
          <a:xfrm>
            <a:off x="8715375" y="6565900"/>
            <a:ext cx="2667000" cy="254000"/>
          </a:xfrm>
          <a:prstGeom prst="irregularSeal2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 userDrawn="1"/>
        </p:nvSpPr>
        <p:spPr>
          <a:xfrm>
            <a:off x="-47625" y="6565900"/>
            <a:ext cx="2667000" cy="254000"/>
          </a:xfrm>
          <a:prstGeom prst="irregularSeal2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 userDrawn="1"/>
        </p:nvSpPr>
        <p:spPr>
          <a:xfrm>
            <a:off x="15875" y="0"/>
            <a:ext cx="2667000" cy="254000"/>
          </a:xfrm>
          <a:prstGeom prst="irregularSeal2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2 11"/>
          <p:cNvSpPr/>
          <p:nvPr userDrawn="1"/>
        </p:nvSpPr>
        <p:spPr>
          <a:xfrm>
            <a:off x="8683625" y="0"/>
            <a:ext cx="2667000" cy="254000"/>
          </a:xfrm>
          <a:prstGeom prst="irregularSeal2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 userDrawn="1"/>
        </p:nvSpPr>
        <p:spPr>
          <a:xfrm rot="5400000">
            <a:off x="10204450" y="3270250"/>
            <a:ext cx="2133600" cy="317500"/>
          </a:xfrm>
          <a:prstGeom prst="irregularSeal2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2 13"/>
          <p:cNvSpPr/>
          <p:nvPr userDrawn="1"/>
        </p:nvSpPr>
        <p:spPr>
          <a:xfrm rot="5400000">
            <a:off x="-892175" y="3016250"/>
            <a:ext cx="2133600" cy="317500"/>
          </a:xfrm>
          <a:prstGeom prst="irregularSeal2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fi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3351" y="457200"/>
            <a:ext cx="36808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1219200"/>
            <a:ext cx="8763000" cy="47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98" y="1524000"/>
            <a:ext cx="9065202" cy="358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457200"/>
            <a:ext cx="533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5122719"/>
            <a:ext cx="480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গ্রস্থ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5960919"/>
            <a:ext cx="480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80646"/>
            <a:ext cx="357187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44" y="1267527"/>
            <a:ext cx="3636204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09255"/>
            <a:ext cx="357187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44" y="3724450"/>
            <a:ext cx="3636204" cy="16781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3500" y="3030467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প্রোফেশনাল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5348" y="2881417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5638800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18105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715962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2" y="1143000"/>
            <a:ext cx="8506693" cy="4191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4592" y="5562600"/>
            <a:ext cx="5143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3800" y="253354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94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457200"/>
            <a:ext cx="8001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233284"/>
            <a:ext cx="424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 কর্মদক্ষতা ও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যোগ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বৃদ্ধি করে।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596" y="2177534"/>
            <a:ext cx="10418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বড় প্রতিষ্ঠানের ন্যা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ক্ষুদ্রা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 প্রতিষ্ঠানগু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লেো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কর্মীদের দক্ষতা বৃদ্ধির জন্য প্রশিক্ষণ ব্যবস্থা করা উচিত।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596" y="2895600"/>
            <a:ext cx="96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 হ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লেো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সর্বস্তরের কর্মীদের জ্ঞান ও দক্ষতা বৃদ্ধি এবং মানসিকতা বিকাশের অবিরাম ও 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 প্রচেষ্টা যাতে তাদের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যোগ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ক্রমশ বৃদ্ধি পেতে থাকে এবং প্রতিষ্ঠানটিও লাভবান 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04800" y="4038600"/>
            <a:ext cx="1043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বিশেষ কাজ যথার্থভাবে সম্পাদন করার স্বার্থে এবং জ্ঞান ও দক্ষতা বৃদ্ধির জন্য প্রশিক্ষণ একান্ত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801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 t="6061" b="57171"/>
          <a:stretch/>
        </p:blipFill>
        <p:spPr>
          <a:xfrm>
            <a:off x="762001" y="595745"/>
            <a:ext cx="3124200" cy="21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ACD85-008D-8849-9944-521D7B40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আমরা</a:t>
            </a:r>
            <a:r>
              <a:rPr lang="en-GB" dirty="0"/>
              <a:t> </a:t>
            </a:r>
            <a:r>
              <a:rPr lang="en-GB" dirty="0" err="1"/>
              <a:t>একটি</a:t>
            </a:r>
            <a:r>
              <a:rPr lang="en-GB" dirty="0"/>
              <a:t> </a:t>
            </a:r>
            <a:r>
              <a:rPr lang="en-GB" dirty="0" err="1"/>
              <a:t>ভিডিও</a:t>
            </a:r>
            <a:r>
              <a:rPr lang="en-GB" dirty="0"/>
              <a:t> </a:t>
            </a:r>
            <a:r>
              <a:rPr lang="en-GB" dirty="0" err="1"/>
              <a:t>দেখব</a:t>
            </a:r>
            <a:r>
              <a:rPr lang="en-GB" dirty="0"/>
              <a:t>...</a:t>
            </a:r>
            <a:endParaRPr lang="en-US" dirty="0"/>
          </a:p>
        </p:txBody>
      </p:sp>
      <p:pic>
        <p:nvPicPr>
          <p:cNvPr id="4" name="Computer_Training_।_কম্পিউটার_প্রশিক্ষণের_প্রয়োজনীয়তা।_-_FTV(360p).mp4">
            <a:hlinkClick r:id="" action="ppaction://media"/>
            <a:extLst>
              <a:ext uri="{FF2B5EF4-FFF2-40B4-BE49-F238E27FC236}">
                <a16:creationId xmlns="" xmlns:a16="http://schemas.microsoft.com/office/drawing/2014/main" id="{ABC58B46-305B-F947-8E2F-178F8CE0AE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3357" y="1278099"/>
            <a:ext cx="8685734" cy="34463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1" y="5802407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377" y="3352800"/>
            <a:ext cx="428624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 ও অভিজ্ঞ কর্মীদের অপ্রতুলতা দূরীকরণ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1" y="1533092"/>
            <a:ext cx="3845335" cy="1482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3276600"/>
            <a:ext cx="28575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295400"/>
            <a:ext cx="38100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7" y="3810000"/>
            <a:ext cx="4539339" cy="190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3500" y="5867400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কর্মীর দক্ষতা বৃদ্ধি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50" y="3810000"/>
            <a:ext cx="4118000" cy="1905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27680" y="5855916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সম্পদের সদ্ব্যবহার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14600" y="457200"/>
            <a:ext cx="533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24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1"/>
          <a:stretch/>
        </p:blipFill>
        <p:spPr>
          <a:xfrm>
            <a:off x="702949" y="1219200"/>
            <a:ext cx="3997375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2886" y="4191000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নৈতিক বল বৃদ্ধি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73" y="1219200"/>
            <a:ext cx="43815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10400" y="41910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itchFamily="2" charset="0"/>
                <a:cs typeface="NikoshBAN" pitchFamily="2" charset="0"/>
              </a:rPr>
              <a:t>অপচ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 ও দুর্ঘটনা হ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্রা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9800" y="5642264"/>
            <a:ext cx="6705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dirty="0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1877207" y="4724400"/>
            <a:ext cx="7574973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47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200400"/>
            <a:ext cx="103060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১.আত্মকর্মসংস্থানে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37147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DC40BC3-8E61-1240-A4DA-8FFF5BA2620B}"/>
              </a:ext>
            </a:extLst>
          </p:cNvPr>
          <p:cNvSpPr/>
          <p:nvPr/>
        </p:nvSpPr>
        <p:spPr>
          <a:xfrm>
            <a:off x="435175" y="1171524"/>
            <a:ext cx="10423325" cy="5153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১.কর্ম </a:t>
            </a:r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GB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GB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GB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GB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GB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৩.আত্মকর্মসংস্থানমূলক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GB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i.কাঠের</a:t>
            </a:r>
            <a:r>
              <a:rPr lang="en-GB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GB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টেইলারিং</a:t>
            </a:r>
            <a:endParaRPr lang="en-GB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ii </a:t>
            </a:r>
            <a:r>
              <a:rPr lang="en-GB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 গ. ii ও  iii ঘ . </a:t>
            </a:r>
            <a:r>
              <a:rPr lang="en-GB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ও iii</a:t>
            </a:r>
          </a:p>
          <a:p>
            <a:pPr algn="just"/>
            <a:endParaRPr lang="en-GB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5257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38200"/>
            <a:ext cx="5238750" cy="56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2205" y="838200"/>
            <a:ext cx="5238750" cy="56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" y="2457272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হাওলাদার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জুলিও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পাকদি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5580" y="27432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বিষয়ঃব্যবসায়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উদ্যেগ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শ্রেনীঃনবম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অধ্যায়ঃতৃতীয়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95375" y="1165187"/>
            <a:ext cx="1905000" cy="1292085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45" y="547523"/>
            <a:ext cx="2991716" cy="25274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52999" y="685800"/>
            <a:ext cx="1524001" cy="5103099"/>
            <a:chOff x="4267200" y="685800"/>
            <a:chExt cx="2471305" cy="51030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1752600" cy="26003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60492">
              <a:off x="4985905" y="3188574"/>
              <a:ext cx="1752600" cy="2600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66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655" y="533400"/>
            <a:ext cx="9372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/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়-</a:t>
            </a:r>
          </a:p>
          <a:p>
            <a:pPr lvl="4" algn="just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i.মৌমাছি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4" algn="just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ii.হাঁস-মুরগী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4" algn="just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iii.টেলিভিশন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 algn="just"/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ও  ii খ.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iii গ. ii ও  iii ঘ .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</a:p>
          <a:p>
            <a:pPr lvl="4" algn="just"/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lvl="4" algn="just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
 </a:t>
            </a:r>
            <a:endParaRPr lang="en-GB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 algn="just"/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endParaRPr lang="en-GB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 algn="just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 algn="just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endParaRPr lang="en-GB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 algn="just"/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ও  ii খ.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ও iii গ.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ও  iii ঘ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ii ও iii</a:t>
            </a:r>
          </a:p>
          <a:p>
            <a:pPr lvl="4" algn="just"/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2286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91300" y="5666509"/>
            <a:ext cx="3429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834EED2-B254-D140-AAA1-8DE4CC8EE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5" y="457200"/>
            <a:ext cx="9112027" cy="5745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"/>
            <a:ext cx="102870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" y="2209800"/>
            <a:ext cx="10287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১.আত্মকর্মসংস্থানের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২.আত্মকর্মসংস্থানে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৩.আত্মকর্মসংস্থানে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130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b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66801"/>
            <a:ext cx="45720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8" y="3540129"/>
            <a:ext cx="4667250" cy="2143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499355"/>
            <a:ext cx="4267695" cy="21410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3500" y="3030467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প্রোফেশনাল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5348" y="2784599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4500" y="5756883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695" y="5729134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1160605"/>
            <a:ext cx="3524250" cy="16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0" y="5867400"/>
            <a:ext cx="485775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train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990600"/>
            <a:ext cx="9677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250" y="3703766"/>
            <a:ext cx="6580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আত্মকর্মসংস্থানে প্রশিক্ষণের প্র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য়োজ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নী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91680"/>
            <a:ext cx="5595938" cy="2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82" y="845992"/>
            <a:ext cx="4511386" cy="1948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978043"/>
            <a:ext cx="3440906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69" y="3505200"/>
            <a:ext cx="4459431" cy="2196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1" y="3505200"/>
            <a:ext cx="3440906" cy="21960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2895601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3819" y="3036312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হাঁস-মুরগী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5744990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3819" y="5867401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152400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8495" y="6073055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37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3475" y="4495800"/>
            <a:ext cx="8858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হাঁস-মুরগী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725" y="2895600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ন্যূনতম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609600"/>
            <a:ext cx="3048000" cy="4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551656"/>
            <a:ext cx="3297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5812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আত্বকর্মসংস্থানের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76745"/>
            <a:ext cx="32385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509</Words>
  <Application>Microsoft Office PowerPoint</Application>
  <PresentationFormat>Custom</PresentationFormat>
  <Paragraphs>108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শিখনফল </vt:lpstr>
      <vt:lpstr>নিচের ছবি গুলো লক্ষ্য কর…… </vt:lpstr>
      <vt:lpstr>মনোযোগ দিয়ে ভিডিওটি দেখব….</vt:lpstr>
      <vt:lpstr>PowerPoint Presentation</vt:lpstr>
      <vt:lpstr>PowerPoint Presentation</vt:lpstr>
      <vt:lpstr>PowerPoint Presentation</vt:lpstr>
      <vt:lpstr>একক কাজ</vt:lpstr>
      <vt:lpstr>PowerPoint Presentation</vt:lpstr>
      <vt:lpstr>সেটা কিছু ছবির মাধ্যমে বুঝার চেষ্টা করি…</vt:lpstr>
      <vt:lpstr>PowerPoint Presentation</vt:lpstr>
      <vt:lpstr>PowerPoint Presentation</vt:lpstr>
      <vt:lpstr>জোড়ায় কাজ</vt:lpstr>
      <vt:lpstr>আমরা একটি ভিডিও দেখব...</vt:lpstr>
      <vt:lpstr>PowerPoint Presentation</vt:lpstr>
      <vt:lpstr>আরও কিছু ছবি দেখব…</vt:lpstr>
      <vt:lpstr>দলগত কাজ</vt:lpstr>
      <vt:lpstr>মূল্যায়ন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juliokurie</dc:creator>
  <cp:lastModifiedBy>juliokurie</cp:lastModifiedBy>
  <cp:revision>29</cp:revision>
  <dcterms:created xsi:type="dcterms:W3CDTF">2020-12-29T16:48:45Z</dcterms:created>
  <dcterms:modified xsi:type="dcterms:W3CDTF">2020-12-31T19:50:27Z</dcterms:modified>
</cp:coreProperties>
</file>