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258" r:id="rId3"/>
    <p:sldId id="261" r:id="rId4"/>
    <p:sldId id="263" r:id="rId5"/>
    <p:sldId id="271" r:id="rId6"/>
    <p:sldId id="272" r:id="rId7"/>
    <p:sldId id="264" r:id="rId8"/>
    <p:sldId id="265" r:id="rId9"/>
    <p:sldId id="266" r:id="rId10"/>
    <p:sldId id="269" r:id="rId11"/>
    <p:sldId id="270" r:id="rId12"/>
    <p:sldId id="275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64" autoAdjust="0"/>
  </p:normalViewPr>
  <p:slideViewPr>
    <p:cSldViewPr snapToGrid="0">
      <p:cViewPr>
        <p:scale>
          <a:sx n="76" d="100"/>
          <a:sy n="76" d="100"/>
        </p:scale>
        <p:origin x="-480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6A1B1-6A3A-45E5-8917-30B28ABFCDC0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F1EBA-5EB7-4B75-A00F-0CCE8DC14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7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F1EBA-5EB7-4B75-A00F-0CCE8DC144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F1EBA-5EB7-4B75-A00F-0CCE8DC144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0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3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6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9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3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4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2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5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7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4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13A6-4BBD-47B3-BEAE-56FF0E9B0FB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F9282-DFC7-4CCE-A6AE-94B77955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9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 /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jp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7.jp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427018" y="240001"/>
            <a:ext cx="7575550" cy="137795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797" y="1993792"/>
            <a:ext cx="4822975" cy="426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7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শব্দ+ অর্থ+বাক্য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834" y="2160590"/>
            <a:ext cx="10752666" cy="21481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প্রতিবেশি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পড়শি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পালক-পাখির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38327" y="2706561"/>
            <a:ext cx="4084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প্রতিবেশির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8736" y="3637127"/>
            <a:ext cx="3822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কাকের পালক কাল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রঙের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5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3069" y="286603"/>
            <a:ext cx="2811438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900916" y="1302266"/>
            <a:ext cx="440209" cy="3900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2657" y="2425643"/>
            <a:ext cx="962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কণ্ঠ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5051" y="2374807"/>
            <a:ext cx="527164" cy="83099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1432" y="2374807"/>
            <a:ext cx="479953" cy="83099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ণ্ঠ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4388" y="3636647"/>
            <a:ext cx="1103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কাণ্ড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92995" y="3698204"/>
            <a:ext cx="688390" cy="83099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ণ্ড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9410" y="3636647"/>
            <a:ext cx="651521" cy="83099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66340" y="3636648"/>
            <a:ext cx="509939" cy="83099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00916" y="2292486"/>
            <a:ext cx="2304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গুণ্ঠন,কুণ্ঠা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0916" y="3698204"/>
            <a:ext cx="2574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/>
              <a:t>দণ্ড, মণ্ড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63069" y="2436362"/>
            <a:ext cx="613210" cy="707886"/>
          </a:xfrm>
          <a:prstGeom prst="rect">
            <a:avLst/>
          </a:prstGeom>
          <a:noFill/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FF0000"/>
                </a:solidFill>
              </a:rPr>
              <a:t>ঠ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 animBg="1"/>
      <p:bldP spid="9" grpId="0"/>
      <p:bldP spid="10" grpId="0" animBg="1"/>
      <p:bldP spid="15" grpId="0" animBg="1"/>
      <p:bldP spid="16" grpId="0" animBg="1"/>
      <p:bldP spid="7" grpId="0"/>
      <p:bldP spid="8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1049868" y="200153"/>
            <a:ext cx="7620000" cy="2204380"/>
          </a:xfrm>
          <a:prstGeom prst="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437467" y="541867"/>
            <a:ext cx="30480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733" y="3031066"/>
            <a:ext cx="553412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দলঃ</a:t>
            </a:r>
            <a:r>
              <a:rPr lang="bn-IN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পাখিকে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733" y="4450214"/>
            <a:ext cx="476596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দলঃ </a:t>
            </a:r>
            <a:r>
              <a:rPr lang="bn-IN" sz="32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কাকের দুটি</a:t>
            </a:r>
            <a:r>
              <a:rPr lang="bn-BD" sz="32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বৈশিষ্ট্য লেখ ?</a:t>
            </a:r>
            <a:r>
              <a:rPr lang="bn-IN" sz="32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4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676466" cy="3201119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arenR"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 পাখি আমাদের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indent="-514350">
              <a:buAutoNum type="arabicParenR"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 পাখি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কোকিলের ডিমে তা দেয়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2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540" y="609600"/>
            <a:ext cx="7239462" cy="1320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9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61" y="2078181"/>
            <a:ext cx="5225615" cy="31748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47" y="2078181"/>
            <a:ext cx="7201755" cy="385927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098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5770"/>
            <a:ext cx="10515600" cy="132556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1754294"/>
            <a:ext cx="5096943" cy="823912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754294"/>
            <a:ext cx="5029200" cy="72567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1344" y="3172691"/>
            <a:ext cx="5418656" cy="2135305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bn-BD" sz="45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আমার বাংলা বই</a:t>
            </a: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পাঠঃ পাখি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সকালে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বাচ্চা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3062514" y="703941"/>
            <a:ext cx="696686" cy="566059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7937913" y="801310"/>
            <a:ext cx="696686" cy="566059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C69BB4-2995-4036-A591-0E6808C05556}"/>
              </a:ext>
            </a:extLst>
          </p:cNvPr>
          <p:cNvSpPr txBox="1"/>
          <p:nvPr/>
        </p:nvSpPr>
        <p:spPr>
          <a:xfrm>
            <a:off x="762000" y="3172691"/>
            <a:ext cx="467943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মোঃমাসুদ রানা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ব্রহ্মপুর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হরি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200">
                <a:latin typeface="NikoshBAN" panose="02000000000000000000" pitchFamily="2" charset="0"/>
                <a:cs typeface="NikoshBAN" panose="02000000000000000000" pitchFamily="2" charset="0"/>
              </a:rPr>
              <a:t>ঠাকুরগাঁও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013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5" grpId="0" build="p" animBg="1"/>
      <p:bldP spid="6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6" y="624112"/>
            <a:ext cx="4717142" cy="798285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28" y="1624519"/>
            <a:ext cx="9992076" cy="499029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১.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.১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ক্তবর্ণ সহযোগে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তৈরি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শুনে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শুদ্ধ স্পষ্ট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শুনে ব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তে পারবে।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১.৩.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প্রশ্ন শুনে বুঝতে পারবে।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১.১.২ যুক্ত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বর্ণ দিয়ে গঠিত শব্দ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স্পষ্ট ও শুদ্ধভাবে বলতে পারবে।</a:t>
            </a:r>
          </a:p>
          <a:p>
            <a:pPr marL="0" indent="0">
              <a:buNone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১.৩.২ প্রশ্ন করতে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ও উত্তর দিতে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পারবে।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১.৫.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 বিভিন্ন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বিরাম চিহ্ন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চিনে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সাবলিল ভাবে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পড়তে পারবে।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লেখাঃ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১.৪.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যুক্তব্যঞ্জন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ভেঙ্গে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ব্যঞ্জন লিখতে পারবে।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২.৩.৬ পঠিত ও বর্নিত বিষয়ের প্রশ্নের উত্তর শুদ্ধ ভাবে লিখতে পারবে।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3962399" y="-348345"/>
            <a:ext cx="3744686" cy="2743200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79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39491" y="426722"/>
            <a:ext cx="4227513" cy="700087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দের কথা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491" y="1363049"/>
            <a:ext cx="4227473" cy="2018241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601" y="3381290"/>
            <a:ext cx="3766001" cy="25753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34" y="3381290"/>
            <a:ext cx="3500714" cy="231149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84803" y="3535896"/>
            <a:ext cx="754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14923" y="5956639"/>
            <a:ext cx="982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ময়না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65352" y="5814225"/>
            <a:ext cx="115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কোকিল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6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9522" y="4964779"/>
            <a:ext cx="11275896" cy="990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তাতে মনটা খুশিতে ভরে উঠে ।পাখি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উপকার করে।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পরিবেশ রক্ষা করে। তারা আমাদের প্রতিবেশির মত। পাখি আমাদের বন্ধু 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7033" y="2623924"/>
            <a:ext cx="104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দোয়েল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251628"/>
            <a:ext cx="3546763" cy="22167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97" y="494218"/>
            <a:ext cx="3610840" cy="22504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3506" y="2617614"/>
            <a:ext cx="179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সূর্যদয়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997" y="3732768"/>
            <a:ext cx="5744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রোজ সকালে নানা রকম পাখির ডাকে ঘুম ভাঙে । 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23839" y="3717199"/>
            <a:ext cx="389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ওরা নানা সুরে ডাকা ডাকি করে।  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976" y="251628"/>
            <a:ext cx="3411442" cy="22701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873064" y="2655391"/>
            <a:ext cx="104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95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03565" y="4865510"/>
            <a:ext cx="11222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খুব পরিচিত পাখি কাক। কালো পালকে ঢাকা শরীর তার।কাক কাকা করে ডাকে। এরা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ঝাঁক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বেঁধে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ওড়ে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কাকের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বকামির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কোকিলের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বাচ্চা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17" y="423780"/>
            <a:ext cx="5623792" cy="35603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744053" y="3984080"/>
            <a:ext cx="754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35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38945" y="318654"/>
            <a:ext cx="5675313" cy="100171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আদর্শ পাঠ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5666" y="1693718"/>
            <a:ext cx="11528516" cy="4901046"/>
            <a:chOff x="623820" y="3560336"/>
            <a:chExt cx="10095638" cy="293273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820" y="3560337"/>
              <a:ext cx="5274704" cy="293273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8524" y="3560336"/>
              <a:ext cx="4820934" cy="29327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92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763" y="448252"/>
            <a:ext cx="7855527" cy="1269712"/>
          </a:xfr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763" y="1971168"/>
            <a:ext cx="7855527" cy="4399095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0954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16036" y="410729"/>
            <a:ext cx="4910138" cy="105727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72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345" y="1468004"/>
            <a:ext cx="7218218" cy="488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0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297</Words>
  <Application>Microsoft Office PowerPoint</Application>
  <PresentationFormat>Widescreen</PresentationFormat>
  <Paragraphs>67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শুভেচ্ছা</vt:lpstr>
      <vt:lpstr>পরিচিতি</vt:lpstr>
      <vt:lpstr>শিখনফল</vt:lpstr>
      <vt:lpstr>পাখিদের কথা </vt:lpstr>
      <vt:lpstr>PowerPoint Presentation</vt:lpstr>
      <vt:lpstr>PowerPoint Presentation</vt:lpstr>
      <vt:lpstr>শিক্ষকের আদর্শ পাঠ</vt:lpstr>
      <vt:lpstr>শিক্ষকের পাঠ</vt:lpstr>
      <vt:lpstr>শিক্ষার্থীর পাঠ</vt:lpstr>
      <vt:lpstr>নতুন শব্দ+ অর্থ+বাক্য</vt:lpstr>
      <vt:lpstr>PowerPoint Presentation</vt:lpstr>
      <vt:lpstr>PowerPoint Presentation</vt:lpstr>
      <vt:lpstr>মূল্যায়ন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pti</dc:creator>
  <cp:lastModifiedBy>Masud Rana</cp:lastModifiedBy>
  <cp:revision>206</cp:revision>
  <dcterms:created xsi:type="dcterms:W3CDTF">2018-06-24T09:32:22Z</dcterms:created>
  <dcterms:modified xsi:type="dcterms:W3CDTF">2021-01-10T11:25:57Z</dcterms:modified>
</cp:coreProperties>
</file>