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2" r:id="rId15"/>
    <p:sldId id="271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09845-6F1C-4E52-8591-CCC6EDF5C916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C89EA-8154-4A65-B1E3-BFF89AA2F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C89EA-8154-4A65-B1E3-BFF89AA2F9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4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3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6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7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3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5B7B-24DC-4B75-B7A3-DF02CE61FED1}" type="datetimeFigureOut">
              <a:rPr lang="en-US" smtClean="0"/>
              <a:t>09-Jan-21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4BEF-04C9-42AA-B11C-ECDE632DF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1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30"/>
            <a:ext cx="12192000" cy="56576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i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i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6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0" y="0"/>
            <a:ext cx="12360811" cy="1561514"/>
          </a:xfrm>
          <a:prstGeom prst="star24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72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72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962" y="1728788"/>
            <a:ext cx="106013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ল্যাট্টিন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Computare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Computer”শব্দটি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উৎপত্তিগতভাবে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ইলেকট্টনিক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মেমোরিতে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সংরক্ষিত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নির্দেশের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প্রযুক্তিকে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841674" y="0"/>
            <a:ext cx="7399606" cy="173032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66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i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166" y="2377440"/>
            <a:ext cx="11183816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দ্রুতগতিতে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(+),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(-),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(×),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(÷) ,Data type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Information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টিভি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ইন্টারনেটসহ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বহুবিদ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800" b="1" i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-112542" y="168812"/>
            <a:ext cx="12304542" cy="900333"/>
          </a:xfrm>
          <a:prstGeom prst="star10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endParaRPr lang="en-US" sz="54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09219"/>
              </p:ext>
            </p:extLst>
          </p:nvPr>
        </p:nvGraphicFramePr>
        <p:xfrm>
          <a:off x="0" y="1069145"/>
          <a:ext cx="12304548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33">
                  <a:extLst>
                    <a:ext uri="{9D8B030D-6E8A-4147-A177-3AD203B41FA5}">
                      <a16:colId xmlns:a16="http://schemas.microsoft.com/office/drawing/2014/main" val="1845110292"/>
                    </a:ext>
                  </a:extLst>
                </a:gridCol>
                <a:gridCol w="5682542">
                  <a:extLst>
                    <a:ext uri="{9D8B030D-6E8A-4147-A177-3AD203B41FA5}">
                      <a16:colId xmlns:a16="http://schemas.microsoft.com/office/drawing/2014/main" val="1617164188"/>
                    </a:ext>
                  </a:extLst>
                </a:gridCol>
                <a:gridCol w="503946">
                  <a:extLst>
                    <a:ext uri="{9D8B030D-6E8A-4147-A177-3AD203B41FA5}">
                      <a16:colId xmlns:a16="http://schemas.microsoft.com/office/drawing/2014/main" val="3002662380"/>
                    </a:ext>
                  </a:extLst>
                </a:gridCol>
                <a:gridCol w="5648327">
                  <a:extLst>
                    <a:ext uri="{9D8B030D-6E8A-4147-A177-3AD203B41FA5}">
                      <a16:colId xmlns:a16="http://schemas.microsoft.com/office/drawing/2014/main" val="2595731986"/>
                    </a:ext>
                  </a:extLst>
                </a:gridCol>
              </a:tblGrid>
              <a:tr h="383619"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কম্পিউটার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653627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বিশুদ্ধ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চিন্তার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কম্পিউটা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গণনাকারী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যন্ত্রের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56791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আদর্শনিষ্ট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কম্পিউতার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বিষয়নিষ্ট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829341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সত্যমিথ্যা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বৈধ-অবৈধতা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মাউস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হার্ডওয়ার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সফটওয়ারকিভাবে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9419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বাক্য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বিধেয়ক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মৌলিক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নিয়ম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নিয়ে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কম্পিউটার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গাণিতিক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তথ্য-উপাত্ত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এবং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পদ্ধতি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দেয়।য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27445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পরিধি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খুবই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সংকীর্ণ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কম্পিউটারের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পদ্ধতি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খুবই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ব্যাপক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390274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যুক্তিবিদ্যা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তাত্ত্বিক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তাত্ত্বিক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ব্যবহারিক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-ই।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31175"/>
                  </a:ext>
                </a:extLst>
              </a:tr>
              <a:tr h="383619">
                <a:tc>
                  <a:txBody>
                    <a:bodyPr/>
                    <a:lstStyle/>
                    <a:p>
                      <a:pPr algn="just"/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0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97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-112542" y="168812"/>
            <a:ext cx="12304542" cy="900333"/>
          </a:xfrm>
          <a:prstGeom prst="star10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endParaRPr lang="en-US" sz="5400" b="1" i="1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02" y="1662545"/>
            <a:ext cx="115962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প্রথমতঃ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ঘামায়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তথ্য-উপাত্ত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চিন্তনপ্রক্রিয়ার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16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দ্বিতীয়তঃ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সাংকেতিক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কম্পিউটারেও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সেরুপ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সাংকেতিক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16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তৃতীয়তঃ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অস্পষ্ট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Dot (.), Val(v), Negation (~)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কম্পিউটারও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Copy, Cut, Paste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6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25E4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Point Star 1"/>
          <p:cNvSpPr/>
          <p:nvPr/>
        </p:nvSpPr>
        <p:spPr>
          <a:xfrm>
            <a:off x="2700997" y="0"/>
            <a:ext cx="6724357" cy="1280160"/>
          </a:xfrm>
          <a:prstGeom prst="star8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u="sng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930" y="2116357"/>
            <a:ext cx="4229296" cy="317197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92505" y="1587695"/>
            <a:ext cx="6541477" cy="41077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প্রতীকের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25E4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Point Star 1"/>
          <p:cNvSpPr/>
          <p:nvPr/>
        </p:nvSpPr>
        <p:spPr>
          <a:xfrm>
            <a:off x="2700997" y="0"/>
            <a:ext cx="6724357" cy="1280160"/>
          </a:xfrm>
          <a:prstGeom prst="star8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8000" b="1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i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92505" y="1587695"/>
            <a:ext cx="6541477" cy="4107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8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ডিভাইজের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বৈসাদৃশ্যগুলো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3" y="1756928"/>
            <a:ext cx="4756876" cy="354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1913206" y="0"/>
            <a:ext cx="8806376" cy="1589649"/>
          </a:xfrm>
          <a:prstGeom prst="star10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699" y="1474124"/>
            <a:ext cx="11890610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বেবেজকে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ডিভাইজগুলোর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বৈসাদৃশ্যগুলো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84"/>
            <a:ext cx="12192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7818" y="138545"/>
            <a:ext cx="54448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5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8219" y="5673105"/>
            <a:ext cx="4932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8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8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225083" y="0"/>
            <a:ext cx="11784037" cy="1209821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91337" y="2347599"/>
            <a:ext cx="5444197" cy="386605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ফখরুল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44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44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400" b="1" i="1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fakhrulbilkis@gmail.com</a:t>
            </a:r>
          </a:p>
          <a:p>
            <a:pPr algn="ctr"/>
            <a:r>
              <a:rPr lang="en-US" sz="4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০১৭১৫২৯৩৩৯৫</a:t>
            </a: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649" y="1948376"/>
            <a:ext cx="5146471" cy="444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9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225083" y="0"/>
            <a:ext cx="11784037" cy="1209821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7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291" y="3628822"/>
            <a:ext cx="4572000" cy="12394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80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4145" y="2071900"/>
            <a:ext cx="3595575" cy="80356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4800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800" b="1" i="1" dirty="0">
              <a:solidFill>
                <a:schemeClr val="accent6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8884" y="4495698"/>
            <a:ext cx="4572000" cy="8035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4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8884" y="3277139"/>
            <a:ext cx="4572000" cy="8035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800" b="1" i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i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4800" b="1" i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8430811" y="2832725"/>
            <a:ext cx="748146" cy="415209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430811" y="5357886"/>
            <a:ext cx="748146" cy="41520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8430811" y="4109908"/>
            <a:ext cx="748146" cy="41520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72805" y="5785905"/>
            <a:ext cx="5064157" cy="8035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প্রায়োগিক</a:t>
            </a:r>
            <a:r>
              <a:rPr lang="en-US" sz="44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endParaRPr lang="en-US" sz="4400" b="1" i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306291" y="3678921"/>
            <a:ext cx="1212593" cy="1189354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1" y="0"/>
            <a:ext cx="12009120" cy="1209821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নীচের</a:t>
            </a:r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4" y="4114382"/>
            <a:ext cx="3477491" cy="23907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254" y="1371601"/>
            <a:ext cx="3512797" cy="25003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86" y="4066713"/>
            <a:ext cx="2857500" cy="2438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687" y="1371601"/>
            <a:ext cx="2857499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1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845127" y="0"/>
            <a:ext cx="10006819" cy="1579418"/>
          </a:xfrm>
          <a:prstGeom prst="star2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79964"/>
            <a:ext cx="12192000" cy="32419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96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123" y="1690688"/>
            <a:ext cx="10339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123" y="2631530"/>
            <a:ext cx="103397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বৈশাদৃশ্য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400" b="1" i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3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81" y="2069563"/>
            <a:ext cx="2857500" cy="2381250"/>
          </a:xfrm>
          <a:prstGeom prst="rect">
            <a:avLst/>
          </a:prstGeom>
        </p:spPr>
      </p:pic>
      <p:sp>
        <p:nvSpPr>
          <p:cNvPr id="5" name="Up Ribbon 4"/>
          <p:cNvSpPr/>
          <p:nvPr/>
        </p:nvSpPr>
        <p:spPr>
          <a:xfrm>
            <a:off x="2240720" y="0"/>
            <a:ext cx="8187397" cy="1457388"/>
          </a:xfrm>
          <a:prstGeom prst="ribbon2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আবিস্কারক</a:t>
            </a:r>
            <a:endParaRPr lang="en-US" sz="6000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1204" y="4591490"/>
            <a:ext cx="3126253" cy="88626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65379" y="4450813"/>
            <a:ext cx="3309864" cy="88626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endParaRPr lang="en-US" sz="40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185" y="1879419"/>
            <a:ext cx="2494252" cy="257139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365379" y="5337078"/>
            <a:ext cx="3410985" cy="8676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4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ব্যাবেজ</a:t>
            </a:r>
            <a:endParaRPr lang="en-US" sz="48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8837" y="5477755"/>
            <a:ext cx="3410985" cy="8676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60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1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8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123" y="1690688"/>
            <a:ext cx="10339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জেনেছি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6123" y="2631530"/>
            <a:ext cx="10339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নিয়ন্ত্রনকারী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যুক্তিপদ্ধতির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ফলিত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4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-Point Star 1"/>
          <p:cNvSpPr/>
          <p:nvPr/>
        </p:nvSpPr>
        <p:spPr>
          <a:xfrm>
            <a:off x="2011680" y="0"/>
            <a:ext cx="8201465" cy="1350499"/>
          </a:xfrm>
          <a:prstGeom prst="star10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8000" b="1" i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58" y="2169208"/>
            <a:ext cx="3228975" cy="1994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6743" y="1997611"/>
            <a:ext cx="6710289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4000" b="1" i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চমক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মুঠোয়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প্রযুক্তিগত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দিচ্ছে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কলাকৌশল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আয়ত্ত্ব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5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251</TotalTime>
  <Words>516</Words>
  <Application>Microsoft Office PowerPoint</Application>
  <PresentationFormat>Widescreen</PresentationFormat>
  <Paragraphs>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 </vt:lpstr>
      <vt:lpstr>PowerPoint Presentation</vt:lpstr>
      <vt:lpstr>যুক্তিবিদ্যা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56</cp:revision>
  <dcterms:created xsi:type="dcterms:W3CDTF">2021-01-07T12:38:08Z</dcterms:created>
  <dcterms:modified xsi:type="dcterms:W3CDTF">2021-01-10T02:03:57Z</dcterms:modified>
</cp:coreProperties>
</file>