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media/image5.jpg" ContentType="image/png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361" r:id="rId2"/>
    <p:sldId id="349" r:id="rId3"/>
    <p:sldId id="321" r:id="rId4"/>
    <p:sldId id="354" r:id="rId5"/>
    <p:sldId id="362" r:id="rId6"/>
    <p:sldId id="363" r:id="rId7"/>
    <p:sldId id="273" r:id="rId8"/>
    <p:sldId id="274" r:id="rId9"/>
    <p:sldId id="315" r:id="rId10"/>
    <p:sldId id="313" r:id="rId11"/>
    <p:sldId id="329" r:id="rId12"/>
    <p:sldId id="355" r:id="rId13"/>
    <p:sldId id="364" r:id="rId14"/>
    <p:sldId id="366" r:id="rId15"/>
    <p:sldId id="365" r:id="rId16"/>
    <p:sldId id="357" r:id="rId17"/>
    <p:sldId id="367" r:id="rId18"/>
    <p:sldId id="358" r:id="rId19"/>
    <p:sldId id="330" r:id="rId20"/>
    <p:sldId id="341" r:id="rId21"/>
    <p:sldId id="342" r:id="rId22"/>
    <p:sldId id="343" r:id="rId23"/>
    <p:sldId id="333" r:id="rId24"/>
    <p:sldId id="35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A00D6"/>
    <a:srgbClr val="990033"/>
    <a:srgbClr val="0000CC"/>
    <a:srgbClr val="FFFF00"/>
    <a:srgbClr val="F50BD4"/>
    <a:srgbClr val="66FF33"/>
    <a:srgbClr val="00F60C"/>
    <a:srgbClr val="3333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9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7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2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42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2E12-0406-4CD9-9179-8498EDD0AE00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5" y="226672"/>
            <a:ext cx="11733833" cy="6417302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965806"/>
            <a:ext cx="121131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11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11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115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15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43096"/>
            <a:ext cx="121919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6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6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6600" b="1" dirty="0" err="1" smtClean="0">
                <a:solidFill>
                  <a:srgbClr val="0BFB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b="1" dirty="0" err="1" smtClean="0">
                <a:solidFill>
                  <a:srgbClr val="3B0E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5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Flowchart: Off-page Connector 6"/>
          <p:cNvSpPr/>
          <p:nvPr/>
        </p:nvSpPr>
        <p:spPr>
          <a:xfrm>
            <a:off x="2349063" y="289735"/>
            <a:ext cx="7882756" cy="812844"/>
          </a:xfrm>
          <a:prstGeom prst="flowChartOffpageConnector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পৌরনীতি ও সুশাসন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499" y="1550119"/>
            <a:ext cx="112637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400" b="1" dirty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400" b="1" dirty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আচার-আচরণ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অপরদিকে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অষ্টাদশ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শতাব্দী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রাষ্ট্রবিজ্ঞানের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ঘনিষ্ঠ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নিবিড়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A00D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5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1356" y="90412"/>
            <a:ext cx="1098910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6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সাদৃশ্যঃ</a:t>
            </a:r>
            <a:r>
              <a:rPr lang="en-US" sz="6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অভিন্ন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লক্ষ্যঃ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কল্যাণ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নাগরিকতা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নাগরিকতা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সুনাগরিক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কর্তব্যসমূহ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অপরদিকে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অভাবের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0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626" y="533269"/>
            <a:ext cx="108787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অভিন্ন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আলোচ্যসূচিঃ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আলোচ্যসূচিতে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সমস্যারও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রাজনীতিবিদদের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অর্থনীতিবিদদেরও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রাজনীতি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রাষ্ট্রবিজ্ঞান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626" y="1179659"/>
            <a:ext cx="108787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সমাজসেবা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গুরুত্বসহকারে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731" y="1242715"/>
            <a:ext cx="112565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নির্ভরশীলতাঃ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কার্যাবলিই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সম্পর্কযুক্ত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সাফল্য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সাফল্যের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অপরদিকে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কার্যকলাপ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পরিকল্পনাসমূহ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731" y="1064044"/>
            <a:ext cx="112565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প্রভাবঃ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কার্যাবলির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কার্যাবিলিও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অপরদিকে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অর্থনীতিবিদদেরও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রাজনীতির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4138" y="438675"/>
            <a:ext cx="11366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জনকল্যাণকর</a:t>
            </a:r>
            <a:r>
              <a:rPr lang="en-US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প্রয়োজনঃ</a:t>
            </a:r>
            <a:r>
              <a:rPr lang="en-US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কল্যাণকর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সর্বাদিক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কল্যাণ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কার্যাবলির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কল্যাণকর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রাষ্ট্রে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শাস্ত্র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138" y="2814014"/>
            <a:ext cx="11366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36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পরিপূরকঃ</a:t>
            </a:r>
            <a:r>
              <a:rPr lang="en-US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পরিপূরক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বিচ্ছিন্ন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পরিপূরক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অন্যটিরও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ম্যাকাইভার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পরিগ্রহ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অপরটিকে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।”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Flowchart: Off-page Connector 6"/>
          <p:cNvSpPr/>
          <p:nvPr/>
        </p:nvSpPr>
        <p:spPr>
          <a:xfrm>
            <a:off x="3610315" y="289733"/>
            <a:ext cx="4761182" cy="719258"/>
          </a:xfrm>
          <a:prstGeom prst="flowChartOffpageConnector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বৈসাদৃশ্য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031" y="1261235"/>
            <a:ext cx="1127234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বিষয়বস্তুগত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পার্থক্যঃ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নাগরিকতা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বিষয়সমূহ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just"/>
            <a:endParaRPr lang="en-US" sz="2000" dirty="0" smtClean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পার্থক্যঃ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922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8733" y="930158"/>
            <a:ext cx="112723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পার্থক্যঃ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উৎপাদন,ভোগ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শিল্পায়ন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কোনভাবেই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সুশাসনে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নাগরিকত্ব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জাতীয়তা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6679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2778" y="830661"/>
            <a:ext cx="1143119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উপসংহারঃ</a:t>
            </a:r>
            <a:r>
              <a:rPr lang="en-US" sz="44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শাস্ত্রের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সমৃদ্ধিশালী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ঘনিষ্ঠ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নিবিড়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542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04896" y="381000"/>
            <a:ext cx="464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501" y="1614367"/>
            <a:ext cx="10568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5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3500" y="3562125"/>
            <a:ext cx="10736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9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2115" y="1441344"/>
            <a:ext cx="71661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ফরমান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endParaRPr lang="en-US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কুণ্ডেশ্বরী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মহাবিদ্যালয়</a:t>
            </a:r>
            <a:endParaRPr lang="en-US" sz="6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44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আবাসিক</a:t>
            </a:r>
            <a:r>
              <a:rPr lang="en-US" sz="44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 smtClean="0">
              <a:solidFill>
                <a:srgbClr val="F511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3958535" y="286310"/>
            <a:ext cx="5358885" cy="645067"/>
          </a:xfrm>
          <a:prstGeom prst="flowChartPreparation">
            <a:avLst/>
          </a:prstGeom>
          <a:solidFill>
            <a:srgbClr val="D024BC"/>
          </a:solidFill>
          <a:ln w="57150">
            <a:solidFill>
              <a:srgbClr val="3B0EF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66" y="922039"/>
            <a:ext cx="4351755" cy="5155627"/>
          </a:xfrm>
          <a:prstGeom prst="rect">
            <a:avLst/>
          </a:prstGeom>
          <a:solidFill>
            <a:srgbClr val="0000CC"/>
          </a:solidFill>
          <a:ln w="190500" cap="sq">
            <a:solidFill>
              <a:srgbClr val="FF33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2855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62400" y="301580"/>
            <a:ext cx="464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rgbClr val="0000CC"/>
              </a:solidFill>
            </a:endParaRPr>
          </a:p>
        </p:txBody>
      </p:sp>
      <p:pic>
        <p:nvPicPr>
          <p:cNvPr id="10" name="Picture 2" descr="C:\Users\USER\Desktop\Pictures-2\g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54402"/>
            <a:ext cx="7509164" cy="330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5126" y="4847183"/>
            <a:ext cx="10647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 ও সুশাস</a:t>
            </a:r>
            <a:r>
              <a:rPr lang="en-US" sz="48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6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57700" y="342246"/>
            <a:ext cx="32766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সারাংশ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745" y="1907628"/>
            <a:ext cx="110143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পাঠ থেকে আমরা পৌরনীতি ও সুশাসন</a:t>
            </a:r>
            <a:r>
              <a:rPr lang="en-US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6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পারলাম</a:t>
            </a:r>
            <a:r>
              <a:rPr lang="en-US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2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2" name="Flowchart: Off-page Connector 11"/>
          <p:cNvSpPr/>
          <p:nvPr/>
        </p:nvSpPr>
        <p:spPr>
          <a:xfrm>
            <a:off x="4508943" y="246223"/>
            <a:ext cx="3042742" cy="692727"/>
          </a:xfrm>
          <a:prstGeom prst="flowChartOffpageConnector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581" y="2465882"/>
            <a:ext cx="9328417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1973" y="1746996"/>
            <a:ext cx="566603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অষ্টাদশ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শতাব্দী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4050" y="1120300"/>
            <a:ext cx="11130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শতাব্দী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রাষ্ট্রবিজ্ঞানের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36596" y="3079590"/>
            <a:ext cx="5621409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কল্যাণ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9321" y="3674580"/>
            <a:ext cx="10815628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পরিগ্রহ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একটিকে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অপরটিরও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–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8635" y="5470702"/>
            <a:ext cx="5621409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ম্যাকাইভার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2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3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3752186"/>
            <a:ext cx="11101552" cy="28007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bn-BD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 ও সুশাস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পয়েন্টগুলো</a:t>
            </a:r>
            <a:r>
              <a:rPr lang="en-US" sz="4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বর্ণনাসহ</a:t>
            </a:r>
            <a:r>
              <a:rPr lang="en-US" sz="4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শিখে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 রেফারেন্সঃ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পৌরনীতি ও সুশাসন ১ম পত্র – প্রফেসর মোঃ মোজাম্মেল হক/ ড. রাজু আহম্মেদ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ব্রাদার্স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07" y="247291"/>
            <a:ext cx="6936828" cy="335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 rot="2474566">
            <a:off x="9115157" y="841377"/>
            <a:ext cx="3477680" cy="762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 rot="19095705">
            <a:off x="-340085" y="832296"/>
            <a:ext cx="3477680" cy="762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555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4" y="226671"/>
            <a:ext cx="11733835" cy="6398624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8726" y="675030"/>
            <a:ext cx="10156948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4400" b="1" dirty="0">
                <a:ln w="28575">
                  <a:solidFill>
                    <a:srgbClr val="0000FF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75099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0" name="Flowchart: Preparation 9"/>
          <p:cNvSpPr/>
          <p:nvPr/>
        </p:nvSpPr>
        <p:spPr>
          <a:xfrm>
            <a:off x="3895472" y="300165"/>
            <a:ext cx="4512604" cy="645067"/>
          </a:xfrm>
          <a:prstGeom prst="flowChartPreparation">
            <a:avLst/>
          </a:prstGeom>
          <a:solidFill>
            <a:srgbClr val="0070C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645" y="1155187"/>
            <a:ext cx="11493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</a:t>
            </a:r>
            <a:r>
              <a:rPr lang="bn-BD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96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8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</a:t>
            </a:r>
          </a:p>
          <a:p>
            <a:pPr algn="ctr"/>
            <a:r>
              <a:rPr lang="en-US" sz="8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3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sp>
        <p:nvSpPr>
          <p:cNvPr id="8" name="Flowchart: Manual Operation 7"/>
          <p:cNvSpPr/>
          <p:nvPr/>
        </p:nvSpPr>
        <p:spPr>
          <a:xfrm>
            <a:off x="3392449" y="284960"/>
            <a:ext cx="5578127" cy="676737"/>
          </a:xfrm>
          <a:prstGeom prst="flowChartManualOperation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/>
          </a:p>
        </p:txBody>
      </p:sp>
      <p:sp>
        <p:nvSpPr>
          <p:cNvPr id="22" name="Rounded Rectangle 21"/>
          <p:cNvSpPr/>
          <p:nvPr/>
        </p:nvSpPr>
        <p:spPr>
          <a:xfrm rot="19660976">
            <a:off x="849297" y="2927532"/>
            <a:ext cx="3357767" cy="7804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 rot="2116568">
            <a:off x="8435261" y="2925659"/>
            <a:ext cx="2876437" cy="739930"/>
          </a:xfrm>
          <a:prstGeom prst="roundRect">
            <a:avLst/>
          </a:prstGeom>
          <a:solidFill>
            <a:srgbClr val="66FF3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bn-BD" sz="60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46957" y="3522729"/>
            <a:ext cx="3816960" cy="7835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endParaRPr lang="en-US" sz="5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04537" y="5086831"/>
            <a:ext cx="2788519" cy="714879"/>
          </a:xfrm>
          <a:prstGeom prst="roundRect">
            <a:avLst/>
          </a:prstGeom>
          <a:solidFill>
            <a:srgbClr val="F50BD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US" sz="5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192117" y="5086831"/>
            <a:ext cx="2209800" cy="772881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নীতিশাস্ত্র</a:t>
            </a:r>
            <a:endParaRPr lang="en-US" sz="5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386112" y="5070520"/>
            <a:ext cx="2209800" cy="73119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endParaRPr lang="en-US" sz="5400" b="1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2383221" y="1262425"/>
            <a:ext cx="7425558" cy="706853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শাখা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5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77617" y="4189588"/>
            <a:ext cx="4204588" cy="1093850"/>
          </a:xfrm>
          <a:prstGeom prst="roundRect">
            <a:avLst/>
          </a:prstGeom>
          <a:solidFill>
            <a:srgbClr val="66FF3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bn-BD" sz="8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894647" y="943389"/>
            <a:ext cx="6170529" cy="1124800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35521" y="2207175"/>
            <a:ext cx="472966" cy="18603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7204846" y="2207175"/>
            <a:ext cx="441434" cy="1860331"/>
          </a:xfrm>
          <a:prstGeom prst="up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0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7" y="682220"/>
            <a:ext cx="4248031" cy="5493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33" y="516198"/>
            <a:ext cx="4179195" cy="5759587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6200000">
            <a:off x="5827433" y="935971"/>
            <a:ext cx="583323" cy="2684287"/>
          </a:xfrm>
          <a:prstGeom prst="downArrow">
            <a:avLst/>
          </a:prstGeom>
          <a:solidFill>
            <a:srgbClr val="F50B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6200000">
            <a:off x="5730770" y="3019100"/>
            <a:ext cx="630613" cy="266437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624" y="1175973"/>
            <a:ext cx="9805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8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r>
              <a:rPr lang="en-US" sz="8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</a:t>
            </a:r>
            <a:endParaRPr lang="en-US" sz="88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79275" y="241736"/>
            <a:ext cx="4572000" cy="84082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607" y="2403165"/>
            <a:ext cx="114772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96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bn-BD" sz="96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9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9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9600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(পৃষ্ঠাঃ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প্রফেসর মো</a:t>
            </a:r>
            <a:r>
              <a:rPr lang="en-US" sz="4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মোজাম্মেল </a:t>
            </a:r>
            <a:r>
              <a:rPr lang="bn-BD" sz="4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endParaRPr lang="bn-BD" sz="4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9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4499164" y="287180"/>
            <a:ext cx="3170904" cy="756212"/>
          </a:xfrm>
          <a:prstGeom prst="hexagon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299859" y="1375894"/>
            <a:ext cx="10626920" cy="3774177"/>
          </a:xfrm>
          <a:prstGeom prst="frame">
            <a:avLst/>
          </a:prstGeom>
          <a:solidFill>
            <a:srgbClr val="E719AC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7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7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পৌরনীতি ও 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9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138" y="1161278"/>
            <a:ext cx="1156034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সমাজবদ্ধ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দৃষ্টিভঙ্গি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আশা-আকাঙ্ক্ষা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রাষ্ট্রবিজ্ঞান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বিজ্ঞানগুলোও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বিজ্ঞানই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সম্পর্কযুক্ত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মনোবিজ্ঞান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নীতিশাস্ত্র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সাথেও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ঘনিষ্ঠ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Off-page Connector 8"/>
          <p:cNvSpPr/>
          <p:nvPr/>
        </p:nvSpPr>
        <p:spPr>
          <a:xfrm>
            <a:off x="504499" y="241923"/>
            <a:ext cx="11130453" cy="812777"/>
          </a:xfrm>
          <a:prstGeom prst="flowChartOffpageConnector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 ও সুশাস</a:t>
            </a:r>
            <a:r>
              <a:rPr lang="en-US" sz="48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শাখার</a:t>
            </a:r>
            <a:r>
              <a:rPr lang="en-US" sz="4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4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5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6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6|7.4|3.6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4|1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</TotalTime>
  <Words>1001</Words>
  <Application>Microsoft Office PowerPoint</Application>
  <PresentationFormat>Widescreen</PresentationFormat>
  <Paragraphs>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Farman Ullah</dc:creator>
  <cp:lastModifiedBy>Hp</cp:lastModifiedBy>
  <cp:revision>567</cp:revision>
  <dcterms:created xsi:type="dcterms:W3CDTF">2020-04-27T04:23:09Z</dcterms:created>
  <dcterms:modified xsi:type="dcterms:W3CDTF">2021-01-10T08:17:52Z</dcterms:modified>
</cp:coreProperties>
</file>