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71" r:id="rId18"/>
    <p:sldId id="275" r:id="rId19"/>
    <p:sldId id="272" r:id="rId20"/>
    <p:sldId id="273" r:id="rId21"/>
    <p:sldId id="274" r:id="rId22"/>
    <p:sldId id="279" r:id="rId23"/>
    <p:sldId id="276" r:id="rId24"/>
    <p:sldId id="277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117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619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8853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751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2389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4885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40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833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986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2362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489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4412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526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5408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640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027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640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500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721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652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545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53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0000">
              <a:schemeClr val="accent4">
                <a:lumMod val="40000"/>
                <a:lumOff val="60000"/>
              </a:schemeClr>
            </a:gs>
            <a:gs pos="93000">
              <a:srgbClr val="00B0F0"/>
            </a:gs>
            <a:gs pos="100000">
              <a:schemeClr val="accent4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16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0000">
              <a:schemeClr val="accent4">
                <a:lumMod val="40000"/>
                <a:lumOff val="60000"/>
              </a:schemeClr>
            </a:gs>
            <a:gs pos="93000">
              <a:srgbClr val="00B0F0"/>
            </a:gs>
            <a:gs pos="100000">
              <a:schemeClr val="accent4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A7D9-B506-4EDE-974F-902BFB59A369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D816-9F16-4571-B1D4-B8BE7B111A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4952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3920" y="3657600"/>
            <a:ext cx="6167120" cy="221599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13800" dirty="0" err="1">
                <a:ln>
                  <a:solidFill>
                    <a:schemeClr val="accent2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r>
              <a:rPr lang="en-US" sz="13800" dirty="0">
                <a:ln>
                  <a:solidFill>
                    <a:schemeClr val="accent2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13800" dirty="0">
              <a:ln>
                <a:solidFill>
                  <a:schemeClr val="accent2"/>
                </a:solidFill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110" y="442452"/>
            <a:ext cx="7462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53" y="442451"/>
            <a:ext cx="3917847" cy="2399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" t="13413" r="917" b="13642"/>
          <a:stretch/>
        </p:blipFill>
        <p:spPr>
          <a:xfrm>
            <a:off x="8274153" y="2939845"/>
            <a:ext cx="3917847" cy="2857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91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884" y="1042219"/>
            <a:ext cx="945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884" y="3116826"/>
            <a:ext cx="5948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সম্পূর্ণরূপে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b="11914"/>
          <a:stretch/>
        </p:blipFill>
        <p:spPr>
          <a:xfrm>
            <a:off x="8544385" y="1042219"/>
            <a:ext cx="3647615" cy="26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890" y="326215"/>
            <a:ext cx="7266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14" y="686507"/>
            <a:ext cx="3682486" cy="2418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2890" y="2054940"/>
            <a:ext cx="68825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2" y="3627197"/>
            <a:ext cx="3333136" cy="32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104" y="609599"/>
            <a:ext cx="9851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4440" r="9628" b="8747"/>
          <a:stretch/>
        </p:blipFill>
        <p:spPr>
          <a:xfrm>
            <a:off x="8573728" y="2153263"/>
            <a:ext cx="3624246" cy="3687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104" y="2802193"/>
            <a:ext cx="7895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98090"/>
            <a:ext cx="3097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676" y="3165987"/>
            <a:ext cx="971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8749" y="452284"/>
            <a:ext cx="4601496" cy="2646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16600" dirty="0" err="1"/>
              <a:t>NaCl</a:t>
            </a:r>
            <a:r>
              <a:rPr lang="en-US" sz="16600" dirty="0"/>
              <a:t> </a:t>
            </a:r>
            <a:endParaRPr lang="en-SG" sz="16600" dirty="0"/>
          </a:p>
        </p:txBody>
      </p:sp>
      <p:sp>
        <p:nvSpPr>
          <p:cNvPr id="3" name="TextBox 2"/>
          <p:cNvSpPr txBox="1"/>
          <p:nvPr/>
        </p:nvSpPr>
        <p:spPr>
          <a:xfrm>
            <a:off x="7737987" y="4090218"/>
            <a:ext cx="3991896" cy="12003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7200" dirty="0" err="1">
                <a:ln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7200" dirty="0">
                <a:ln>
                  <a:solidFill>
                    <a:srgbClr val="FF000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rgbClr val="FF000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7200" dirty="0">
                <a:ln>
                  <a:solidFill>
                    <a:srgbClr val="FF000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7200" dirty="0">
              <a:ln>
                <a:solidFill>
                  <a:srgbClr val="FF000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406" y="757084"/>
            <a:ext cx="2526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948" y="4316362"/>
            <a:ext cx="6233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266030" y="984462"/>
            <a:ext cx="4562173" cy="5780132"/>
            <a:chOff x="7266030" y="1495740"/>
            <a:chExt cx="4562173" cy="5780132"/>
          </a:xfrm>
        </p:grpSpPr>
        <p:grpSp>
          <p:nvGrpSpPr>
            <p:cNvPr id="6" name="Group 5"/>
            <p:cNvGrpSpPr/>
            <p:nvPr/>
          </p:nvGrpSpPr>
          <p:grpSpPr>
            <a:xfrm>
              <a:off x="7266030" y="2989004"/>
              <a:ext cx="4562173" cy="4286868"/>
              <a:chOff x="7118547" y="540772"/>
              <a:chExt cx="4562173" cy="428686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" name="Right Arrow 2"/>
              <p:cNvSpPr/>
              <p:nvPr/>
            </p:nvSpPr>
            <p:spPr>
              <a:xfrm rot="5400000">
                <a:off x="5742030" y="1917289"/>
                <a:ext cx="3726427" cy="973394"/>
              </a:xfrm>
              <a:prstGeom prst="rightArrow">
                <a:avLst>
                  <a:gd name="adj1" fmla="val 12121"/>
                  <a:gd name="adj2" fmla="val 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" name="Right Arrow 3"/>
              <p:cNvSpPr/>
              <p:nvPr/>
            </p:nvSpPr>
            <p:spPr>
              <a:xfrm rot="5400000">
                <a:off x="9330809" y="1991034"/>
                <a:ext cx="3726427" cy="973394"/>
              </a:xfrm>
              <a:prstGeom prst="rightArrow">
                <a:avLst>
                  <a:gd name="adj1" fmla="val 12121"/>
                  <a:gd name="adj2" fmla="val 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" name="Right Arrow 4"/>
              <p:cNvSpPr/>
              <p:nvPr/>
            </p:nvSpPr>
            <p:spPr>
              <a:xfrm>
                <a:off x="7531508" y="3854246"/>
                <a:ext cx="3726427" cy="973394"/>
              </a:xfrm>
              <a:prstGeom prst="rightArrow">
                <a:avLst>
                  <a:gd name="adj1" fmla="val 12121"/>
                  <a:gd name="adj2" fmla="val 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826475" y="3578942"/>
              <a:ext cx="3441293" cy="3136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ight Arrow 7"/>
            <p:cNvSpPr/>
            <p:nvPr/>
          </p:nvSpPr>
          <p:spPr>
            <a:xfrm rot="16200000">
              <a:off x="6951397" y="4159046"/>
              <a:ext cx="2871021" cy="973394"/>
            </a:xfrm>
            <a:prstGeom prst="rightArrow">
              <a:avLst>
                <a:gd name="adj1" fmla="val 44444"/>
                <a:gd name="adj2" fmla="val 0"/>
              </a:avLst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ight Arrow 8"/>
            <p:cNvSpPr/>
            <p:nvPr/>
          </p:nvSpPr>
          <p:spPr>
            <a:xfrm rot="16200000">
              <a:off x="9139082" y="4122173"/>
              <a:ext cx="2871021" cy="973394"/>
            </a:xfrm>
            <a:prstGeom prst="rightArrow">
              <a:avLst>
                <a:gd name="adj1" fmla="val 44444"/>
                <a:gd name="adj2" fmla="val 0"/>
              </a:avLst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8401661" y="1495740"/>
              <a:ext cx="820997" cy="946349"/>
            </a:xfrm>
            <a:prstGeom prst="rightArrow">
              <a:avLst>
                <a:gd name="adj1" fmla="val 202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9589522" y="1533208"/>
              <a:ext cx="996745" cy="777994"/>
            </a:xfrm>
            <a:prstGeom prst="rightArrow">
              <a:avLst>
                <a:gd name="adj1" fmla="val 202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7795743" y="2050030"/>
              <a:ext cx="1246237" cy="1081544"/>
            </a:xfrm>
            <a:prstGeom prst="rightArrow">
              <a:avLst>
                <a:gd name="adj1" fmla="val 202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9951474" y="2009468"/>
              <a:ext cx="1246237" cy="1081544"/>
            </a:xfrm>
            <a:prstGeom prst="rightArrow">
              <a:avLst>
                <a:gd name="adj1" fmla="val 202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453415" y="1541219"/>
              <a:ext cx="1225" cy="677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320982" y="1648741"/>
              <a:ext cx="0" cy="524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lowchart: Connector 26"/>
              <p:cNvSpPr/>
              <p:nvPr/>
            </p:nvSpPr>
            <p:spPr>
              <a:xfrm>
                <a:off x="8568809" y="4069329"/>
                <a:ext cx="653849" cy="550605"/>
              </a:xfrm>
              <a:prstGeom prst="flowChartConnector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SG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27" name="Flowchart: Connector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809" y="4069329"/>
                <a:ext cx="653849" cy="550605"/>
              </a:xfrm>
              <a:prstGeom prst="flowChartConnector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Connector 27"/>
              <p:cNvSpPr/>
              <p:nvPr/>
            </p:nvSpPr>
            <p:spPr>
              <a:xfrm>
                <a:off x="9694593" y="5147187"/>
                <a:ext cx="639102" cy="488552"/>
              </a:xfrm>
              <a:prstGeom prst="flowChartConnector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SG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28" name="Flowchart: Connector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593" y="5147187"/>
                <a:ext cx="639102" cy="488552"/>
              </a:xfrm>
              <a:prstGeom prst="flowChartConnector">
                <a:avLst/>
              </a:prstGeom>
              <a:blipFill>
                <a:blip r:embed="rId3"/>
                <a:stretch>
                  <a:fillRect l="-1588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09606" y="793278"/>
            <a:ext cx="64474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398" y="1347019"/>
                <a:ext cx="1096297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গাড়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ক্লোরাইড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+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8" y="1347019"/>
                <a:ext cx="10962970" cy="1077218"/>
              </a:xfrm>
              <a:prstGeom prst="rect">
                <a:avLst/>
              </a:prstGeom>
              <a:blipFill>
                <a:blip r:embed="rId2"/>
                <a:stretch>
                  <a:fillRect l="-1390" t="-6780" r="-834" b="-1807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398" y="3116825"/>
                <a:ext cx="1053035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আয়নও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কণা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ভেঙ্গে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+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আগে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ক্যাথোড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8" y="3116825"/>
                <a:ext cx="10530350" cy="2554545"/>
              </a:xfrm>
              <a:prstGeom prst="rect">
                <a:avLst/>
              </a:prstGeom>
              <a:blipFill>
                <a:blip r:embed="rId3"/>
                <a:stretch>
                  <a:fillRect l="-1448" t="-2864" r="-232" b="-69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4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3394" y="501446"/>
                <a:ext cx="1057950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ক্লোরাইড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ত্যাগ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ক্লোরিন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ঘটেঃ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Cl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Cl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Cl + Cl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501446"/>
                <a:ext cx="10579509" cy="2862322"/>
              </a:xfrm>
              <a:prstGeom prst="rect">
                <a:avLst/>
              </a:prstGeom>
              <a:blipFill>
                <a:blip r:embed="rId2"/>
                <a:stretch>
                  <a:fillRect l="-1787" t="-3191" b="-74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3394" y="3510116"/>
                <a:ext cx="1046152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অন্যদিকে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ক্যাথোড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ক্যাথোডে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ঘটেঃ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Na   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3510116"/>
                <a:ext cx="10461522" cy="1569660"/>
              </a:xfrm>
              <a:prstGeom prst="rect">
                <a:avLst/>
              </a:prstGeom>
              <a:blipFill>
                <a:blip r:embed="rId3"/>
                <a:stretch>
                  <a:fillRect l="-1515" t="-4669" r="-816" b="-124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52052" y="5447071"/>
            <a:ext cx="10382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38" y="442452"/>
            <a:ext cx="486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8197" y="4512695"/>
            <a:ext cx="6823588" cy="646331"/>
            <a:chOff x="1012722" y="1985805"/>
            <a:chExt cx="682358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012722" y="1985805"/>
                  <a:ext cx="6823588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SG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𝑁𝑎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+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SG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Na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722" y="1985805"/>
                  <a:ext cx="6823588" cy="646331"/>
                </a:xfrm>
                <a:prstGeom prst="rect">
                  <a:avLst/>
                </a:prstGeom>
                <a:blipFill>
                  <a:blip r:embed="rId2"/>
                  <a:stretch>
                    <a:fillRect t="-12264" b="-3679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ight Arrow 3"/>
            <p:cNvSpPr/>
            <p:nvPr/>
          </p:nvSpPr>
          <p:spPr>
            <a:xfrm>
              <a:off x="3814916" y="2281084"/>
              <a:ext cx="1848465" cy="983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1771" y="1700669"/>
            <a:ext cx="5795610" cy="584775"/>
            <a:chOff x="1391771" y="1700669"/>
            <a:chExt cx="5795610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391771" y="1700669"/>
                  <a:ext cx="5795610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SG" sz="32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+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SG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H </a:t>
                  </a:r>
                  <a:endParaRPr lang="en-SG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771" y="1700669"/>
                  <a:ext cx="5795610" cy="584775"/>
                </a:xfrm>
                <a:prstGeom prst="rect">
                  <a:avLst/>
                </a:prstGeom>
                <a:blipFill>
                  <a:blip r:embed="rId3"/>
                  <a:stretch>
                    <a:fillRect t="-12500" b="-3437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ight Arrow 6"/>
            <p:cNvSpPr/>
            <p:nvPr/>
          </p:nvSpPr>
          <p:spPr>
            <a:xfrm>
              <a:off x="3972232" y="1966452"/>
              <a:ext cx="2015613" cy="884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91771" y="2350221"/>
            <a:ext cx="5795610" cy="584775"/>
            <a:chOff x="1391771" y="1700669"/>
            <a:chExt cx="5795610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391771" y="1700669"/>
                  <a:ext cx="5795610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SG" sz="32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+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SG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H </a:t>
                  </a:r>
                  <a:endParaRPr lang="en-SG" sz="32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771" y="1700669"/>
                  <a:ext cx="5795610" cy="584775"/>
                </a:xfrm>
                <a:prstGeom prst="rect">
                  <a:avLst/>
                </a:prstGeom>
                <a:blipFill>
                  <a:blip r:embed="rId4"/>
                  <a:stretch>
                    <a:fillRect t="-12632" b="-3578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Arrow 10"/>
            <p:cNvSpPr/>
            <p:nvPr/>
          </p:nvSpPr>
          <p:spPr>
            <a:xfrm>
              <a:off x="3972232" y="1966452"/>
              <a:ext cx="2015613" cy="884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91771" y="3309475"/>
            <a:ext cx="6174659" cy="646331"/>
            <a:chOff x="1474838" y="3342968"/>
            <a:chExt cx="617465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74838" y="3342968"/>
                  <a:ext cx="61746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H     +     H  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SG" sz="3600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838" y="3342968"/>
                  <a:ext cx="6174659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962" t="-15094" b="-3490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ight Arrow 15"/>
            <p:cNvSpPr/>
            <p:nvPr/>
          </p:nvSpPr>
          <p:spPr>
            <a:xfrm>
              <a:off x="3696929" y="3612977"/>
              <a:ext cx="2212258" cy="1376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187381" y="1543444"/>
            <a:ext cx="3274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220" y="167148"/>
            <a:ext cx="3834580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6000" dirty="0">
              <a:ln>
                <a:solidFill>
                  <a:schemeClr val="tx1"/>
                </a:solidFill>
              </a:ln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271571">
            <a:off x="885560" y="3778276"/>
            <a:ext cx="4557251" cy="28623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accent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accent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০১৭১০১৯৬৪০২ </a:t>
            </a:r>
            <a:endParaRPr lang="en-SG" sz="3600" dirty="0">
              <a:ln>
                <a:solidFill>
                  <a:srgbClr val="C00000"/>
                </a:solidFill>
              </a:ln>
              <a:solidFill>
                <a:schemeClr val="accent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719912">
            <a:off x="6705957" y="1299280"/>
            <a:ext cx="4109076" cy="37856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ক্লাসঃ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dirty="0">
              <a:ln>
                <a:solidFill>
                  <a:schemeClr val="accent6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>
              <a:ln>
                <a:solidFill>
                  <a:schemeClr val="accent6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4000" dirty="0">
              <a:ln>
                <a:solidFill>
                  <a:schemeClr val="accent6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>
              <a:ln>
                <a:solidFill>
                  <a:schemeClr val="accent6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</a:p>
          <a:p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55" t="14768" r="8672" b="30852"/>
          <a:stretch/>
        </p:blipFill>
        <p:spPr>
          <a:xfrm>
            <a:off x="408039" y="167148"/>
            <a:ext cx="2664000" cy="3371917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3327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399" y="698091"/>
                <a:ext cx="1079582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এদিকে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ত্যাগের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প্রবণতা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থাকার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আগে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ত্যাগ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ক্লোরাইড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ত্যাগ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ক্লোরিন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পরমাণুতে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ক্লোরিন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ক্লোরিন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অণু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698091"/>
                <a:ext cx="10795820" cy="2554545"/>
              </a:xfrm>
              <a:prstGeom prst="rect">
                <a:avLst/>
              </a:prstGeom>
              <a:blipFill>
                <a:blip r:embed="rId2"/>
                <a:stretch>
                  <a:fillRect l="-1412" t="-2864" r="-621" b="-69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7252" y="3252636"/>
                <a:ext cx="1057950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ক্লোরাইড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ত্যাগ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ক্লোরিন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ঘটেঃ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Cl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Cl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Cl + Cl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52" y="3252636"/>
                <a:ext cx="10579509" cy="2862322"/>
              </a:xfrm>
              <a:prstGeom prst="rect">
                <a:avLst/>
              </a:prstGeom>
              <a:blipFill>
                <a:blip r:embed="rId3"/>
                <a:stretch>
                  <a:fillRect l="-1787" t="-3412" b="-76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5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826" y="1071716"/>
            <a:ext cx="2753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2826" y="3224981"/>
            <a:ext cx="9134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140884"/>
                  </p:ext>
                </p:extLst>
              </p:nvPr>
            </p:nvGraphicFramePr>
            <p:xfrm>
              <a:off x="1933678" y="0"/>
              <a:ext cx="8128000" cy="67449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081328016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002561305"/>
                        </a:ext>
                      </a:extLst>
                    </a:gridCol>
                  </a:tblGrid>
                  <a:tr h="612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ক্যাটায়ন</a:t>
                          </a:r>
                          <a:r>
                            <a:rPr lang="en-US" sz="1800" baseline="0" dirty="0"/>
                            <a:t> </a:t>
                          </a:r>
                          <a:endParaRPr lang="en-SG" sz="1800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অ্যানায়ন</a:t>
                          </a:r>
                          <a:r>
                            <a:rPr lang="en-US" sz="1800" dirty="0"/>
                            <a:t> </a:t>
                          </a:r>
                          <a:endParaRPr lang="en-SG" sz="1800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474654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𝐿𝑖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𝑁𝑂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063255"/>
                      </a:ext>
                    </a:extLst>
                  </a:tr>
                  <a:tr h="61831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𝑆𝑂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7700355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𝑁𝑎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4212439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𝑀𝑔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𝐵𝑟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768510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𝐴𝑙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671550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𝑍𝑛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𝑂𝐻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0287308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6238692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𝑆𝑛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566227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793735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𝐶𝑢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SG" sz="3200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63657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140884"/>
                  </p:ext>
                </p:extLst>
              </p:nvPr>
            </p:nvGraphicFramePr>
            <p:xfrm>
              <a:off x="1933678" y="0"/>
              <a:ext cx="8128000" cy="67449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081328016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002561305"/>
                        </a:ext>
                      </a:extLst>
                    </a:gridCol>
                  </a:tblGrid>
                  <a:tr h="612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ক্যাটায়ন</a:t>
                          </a:r>
                          <a:r>
                            <a:rPr lang="en-US" sz="1800" baseline="0" dirty="0" smtClean="0"/>
                            <a:t> </a:t>
                          </a:r>
                          <a:endParaRPr lang="en-SG" sz="1800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অ্যানায়ন</a:t>
                          </a:r>
                          <a:r>
                            <a:rPr lang="en-US" sz="1800" dirty="0" smtClean="0"/>
                            <a:t> </a:t>
                          </a:r>
                          <a:endParaRPr lang="en-SG" sz="1800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474654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14000" r="-100600" b="-9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114000" r="-600" b="-9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063255"/>
                      </a:ext>
                    </a:extLst>
                  </a:tr>
                  <a:tr h="6183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9804" r="-100600" b="-790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209804" r="-600" b="-7901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7700355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16000" r="-100600" b="-7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316000" r="-600" b="-7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4212439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11881" r="-100600" b="-5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411881" r="-600" b="-599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768510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517000" r="-100600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517000" r="-600" b="-5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671550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610891" r="-1006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610891" r="-6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0287308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718000" r="-1006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6238692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809901" r="-100600" b="-2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566227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919000" r="-100600" b="-1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793735"/>
                      </a:ext>
                    </a:extLst>
                  </a:tr>
                  <a:tr h="612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08911" r="-100600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G" sz="3200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63657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Down Arrow 2"/>
          <p:cNvSpPr/>
          <p:nvPr/>
        </p:nvSpPr>
        <p:spPr>
          <a:xfrm>
            <a:off x="698090" y="403120"/>
            <a:ext cx="796413" cy="593868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Down Arrow 3"/>
          <p:cNvSpPr/>
          <p:nvPr/>
        </p:nvSpPr>
        <p:spPr>
          <a:xfrm>
            <a:off x="10506589" y="526023"/>
            <a:ext cx="796413" cy="593868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53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013" y="776748"/>
            <a:ext cx="2871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013" y="1986116"/>
            <a:ext cx="84360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760" y="1046480"/>
            <a:ext cx="558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40" y="3281680"/>
            <a:ext cx="1073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440" y="2560320"/>
            <a:ext cx="7965440" cy="186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11500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11500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9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3078" cy="4316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8" y="115682"/>
            <a:ext cx="4200680" cy="4200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961" y="4837471"/>
            <a:ext cx="376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3497" y="4837471"/>
            <a:ext cx="6159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903" y="707923"/>
            <a:ext cx="505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135" y="2222091"/>
            <a:ext cx="11307097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96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96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96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96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96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9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006" y="884903"/>
            <a:ext cx="394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5006" y="2851354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ক্লোরাইডের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761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9572" cy="3392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1" r="23133"/>
          <a:stretch/>
        </p:blipFill>
        <p:spPr>
          <a:xfrm>
            <a:off x="0" y="3392129"/>
            <a:ext cx="3007360" cy="34548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60800" y="665012"/>
            <a:ext cx="736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তাপশক্তিতে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তাপশক্তিকে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0800" y="2956560"/>
            <a:ext cx="772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0800" y="5264884"/>
            <a:ext cx="772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7570" r="12074" b="10889"/>
          <a:stretch/>
        </p:blipFill>
        <p:spPr>
          <a:xfrm>
            <a:off x="0" y="0"/>
            <a:ext cx="2834049" cy="3027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0761" y="867509"/>
            <a:ext cx="7723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3321" y="3597951"/>
            <a:ext cx="772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গ্যালভানিক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5870"/>
            <a:ext cx="3579178" cy="26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760" y="670560"/>
            <a:ext cx="1080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গ্রাফাইট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 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079"/>
          <a:stretch/>
        </p:blipFill>
        <p:spPr>
          <a:xfrm>
            <a:off x="0" y="2978884"/>
            <a:ext cx="3729959" cy="3777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colorTemperature colorTemp="4700"/>
                    </a14:imgEffect>
                    <a14:imgEffect>
                      <a14:saturation sat="6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24" r="27224" b="8566"/>
          <a:stretch/>
        </p:blipFill>
        <p:spPr>
          <a:xfrm>
            <a:off x="5486399" y="2571750"/>
            <a:ext cx="3224981" cy="41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88" y="344130"/>
            <a:ext cx="78264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গ্রাফাইটেও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গ্রাফাইট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16" y="252872"/>
            <a:ext cx="3803057" cy="2716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15" y="3077744"/>
            <a:ext cx="3784019" cy="26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1031</Words>
  <Application>Microsoft Office PowerPoint</Application>
  <PresentationFormat>Widescreen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49</cp:revision>
  <dcterms:created xsi:type="dcterms:W3CDTF">2019-09-04T14:47:43Z</dcterms:created>
  <dcterms:modified xsi:type="dcterms:W3CDTF">2019-12-28T06:20:12Z</dcterms:modified>
</cp:coreProperties>
</file>