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536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140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70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440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441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631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940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30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879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700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674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6198-CE24-4B3F-901C-4F0AA5443773}" type="datetimeFigureOut">
              <a:rPr lang="en-SG" smtClean="0"/>
              <a:t>10/1/2021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800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0" t="29333" r="-1236" b="2667"/>
          <a:stretch/>
        </p:blipFill>
        <p:spPr>
          <a:xfrm>
            <a:off x="2638425" y="1200150"/>
            <a:ext cx="6305550" cy="467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9175" y="333374"/>
            <a:ext cx="213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11" y="4895036"/>
            <a:ext cx="5572227" cy="11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808" y="1630183"/>
            <a:ext cx="415783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7" y="413975"/>
            <a:ext cx="3896168" cy="13656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8033" y="3142299"/>
            <a:ext cx="4933335" cy="669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3738033" y="3157576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ভাল প্রযুক্তির নাম লেখ</a:t>
            </a:r>
            <a:r>
              <a:rPr lang="bn-IN" dirty="0"/>
              <a:t>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1538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725" y="949706"/>
            <a:ext cx="3950550" cy="2920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12" y="4680557"/>
            <a:ext cx="750482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88" y="3273426"/>
            <a:ext cx="8388823" cy="2901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1" y="1304925"/>
            <a:ext cx="2667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1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48" y="1570726"/>
            <a:ext cx="7488554" cy="2702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425" y="504825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256" r="256" b="67215"/>
          <a:stretch/>
        </p:blipFill>
        <p:spPr>
          <a:xfrm>
            <a:off x="1322071" y="4829175"/>
            <a:ext cx="7450474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3437"/>
            <a:ext cx="2952750" cy="155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07" y="4035479"/>
            <a:ext cx="8541236" cy="1682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769" y="2567562"/>
            <a:ext cx="319458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7" y="2509837"/>
            <a:ext cx="2486025" cy="1838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0650" y="933450"/>
            <a:ext cx="195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6378A3-A698-424F-A871-ADA7F2458A42}"/>
              </a:ext>
            </a:extLst>
          </p:cNvPr>
          <p:cNvSpPr txBox="1"/>
          <p:nvPr/>
        </p:nvSpPr>
        <p:spPr>
          <a:xfrm>
            <a:off x="677334" y="3764751"/>
            <a:ext cx="6096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গোলজার হোসেন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 শিক্ষক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সড়াবাড়িয়া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আটঘরিয়া, পাবনা 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E823D-4C49-4D92-864C-77BDB96E9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46" y="1145895"/>
            <a:ext cx="2530353" cy="2786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B58474-B4A6-45B4-B012-C3256E7A3109}"/>
              </a:ext>
            </a:extLst>
          </p:cNvPr>
          <p:cNvSpPr txBox="1"/>
          <p:nvPr/>
        </p:nvSpPr>
        <p:spPr>
          <a:xfrm>
            <a:off x="7211029" y="3429000"/>
            <a:ext cx="48034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ষষ্ঠ</a:t>
            </a:r>
            <a:endParaRPr kumimoji="0" lang="bn-BD" sz="3200" b="1" i="0" u="none" strike="noStrike" kern="1200" cap="none" spc="0" normalizeH="0" baseline="0" noProof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r>
              <a:rPr kumimoji="0" lang="bn-BD" sz="320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kumimoji="0" lang="en-GB" sz="320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as-IN" sz="3200" spc="3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spc="3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ইসিটি</a:t>
            </a:r>
            <a:endParaRPr lang="en-US" sz="3200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32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পাঠঃ ১ম</a:t>
            </a:r>
            <a:endParaRPr kumimoji="0" lang="bn-BD" sz="3200" b="1" i="0" u="none" strike="noStrike" kern="120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৪৫.০০ মিনিট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668312-B420-4C28-A924-6D0A94B80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41" y="933317"/>
            <a:ext cx="2158737" cy="22472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D036A7E-029D-4CED-8E50-7F0CB3105996}"/>
              </a:ext>
            </a:extLst>
          </p:cNvPr>
          <p:cNvSpPr txBox="1">
            <a:spLocks/>
          </p:cNvSpPr>
          <p:nvPr/>
        </p:nvSpPr>
        <p:spPr>
          <a:xfrm>
            <a:off x="3061850" y="233331"/>
            <a:ext cx="5179325" cy="115248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IN" sz="5400" dirty="0">
                <a:solidFill>
                  <a:schemeClr val="tx1"/>
                </a:solidFill>
              </a:rPr>
              <a:t>শিক্ষক পরিচিতি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85" y="2551801"/>
            <a:ext cx="4176122" cy="3139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07" y="2563994"/>
            <a:ext cx="4151736" cy="3127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06" y="942975"/>
            <a:ext cx="4913802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9025" y="942975"/>
            <a:ext cx="4829175" cy="1000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08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11" y="826714"/>
            <a:ext cx="6974428" cy="1280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23" y="2666494"/>
            <a:ext cx="4298053" cy="2877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510" y="2666494"/>
            <a:ext cx="4163929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97" y="718079"/>
            <a:ext cx="2926334" cy="1450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1A1A3-2FA8-497F-8DAD-4FD2B37D6EB1}"/>
              </a:ext>
            </a:extLst>
          </p:cNvPr>
          <p:cNvSpPr txBox="1"/>
          <p:nvPr/>
        </p:nvSpPr>
        <p:spPr>
          <a:xfrm>
            <a:off x="733777" y="2254955"/>
            <a:ext cx="111308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১। কম্পিউটার কেমন করে কাজ করে তা ব্যাখ্যা করতে পারবে ।</a:t>
            </a:r>
          </a:p>
          <a:p>
            <a:r>
              <a:rPr lang="bn-BD" sz="3200" dirty="0"/>
              <a:t> </a:t>
            </a:r>
          </a:p>
          <a:p>
            <a:r>
              <a:rPr lang="bn-BD" sz="3200" dirty="0"/>
              <a:t>২। তথ্য ও যোগাযোগ প্রযুক্তিতে যেসব যন্ত্র ব্যবহিত হয় সে ব্যাখ্যা করবে পারবে । </a:t>
            </a:r>
          </a:p>
          <a:p>
            <a:endParaRPr lang="bn-BD" sz="3200" dirty="0"/>
          </a:p>
          <a:p>
            <a:r>
              <a:rPr lang="bn-BD" sz="3200" dirty="0"/>
              <a:t>৩। হাডওয়ারওে সফটওয়্যার কি তা ব্যাখ্যা করতে পারবে ।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032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35" y="2135369"/>
            <a:ext cx="4176122" cy="3139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357" y="2135369"/>
            <a:ext cx="4151736" cy="3127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299" y="563076"/>
            <a:ext cx="491380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195EF3-F6ED-46B3-B1DC-6DEFF1E01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91" y="349954"/>
            <a:ext cx="6829417" cy="4752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774F8A-142E-4A11-8FE2-FA33CC6C7C1B}"/>
              </a:ext>
            </a:extLst>
          </p:cNvPr>
          <p:cNvSpPr txBox="1"/>
          <p:nvPr/>
        </p:nvSpPr>
        <p:spPr>
          <a:xfrm>
            <a:off x="4323645" y="5685556"/>
            <a:ext cx="311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/>
              <a:t>ল্যাপ টপ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04415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443" y="737508"/>
            <a:ext cx="3225064" cy="2487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221" y="777323"/>
            <a:ext cx="3237257" cy="2487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791" y="3789879"/>
            <a:ext cx="3395766" cy="259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221" y="3667012"/>
            <a:ext cx="3682303" cy="2566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488" y="3156741"/>
            <a:ext cx="1450974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4908" y="3150644"/>
            <a:ext cx="1700931" cy="755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918" y="6380904"/>
            <a:ext cx="1646063" cy="749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3034" y="6297785"/>
            <a:ext cx="1700931" cy="75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9175" y="141512"/>
            <a:ext cx="673666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576" y="496674"/>
            <a:ext cx="4357511" cy="1794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8223D-A884-468A-9301-0BDFD23709D8}"/>
              </a:ext>
            </a:extLst>
          </p:cNvPr>
          <p:cNvSpPr txBox="1"/>
          <p:nvPr/>
        </p:nvSpPr>
        <p:spPr>
          <a:xfrm>
            <a:off x="733777" y="2867377"/>
            <a:ext cx="1072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১। কম্পিউটার কি ডিজিট নিয়ে কাজ করে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373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87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DOEL</cp:lastModifiedBy>
  <cp:revision>56</cp:revision>
  <dcterms:created xsi:type="dcterms:W3CDTF">2020-04-28T06:34:49Z</dcterms:created>
  <dcterms:modified xsi:type="dcterms:W3CDTF">2021-01-10T11:35:30Z</dcterms:modified>
</cp:coreProperties>
</file>