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EF4B-827C-4983-9219-F8942A62154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1216-FDA5-4C1C-999B-F78780FE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0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5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2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1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5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3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9ED5-09A2-417A-BE69-AE530807D7F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93A1-A6A1-408C-B772-22BA2323D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7" name="Picture 6" descr="k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" y="240323"/>
            <a:ext cx="86106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977269" y="4645132"/>
            <a:ext cx="3490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স্বাগতম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905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3276600" cy="203131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bn-BD" sz="47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  <a:r>
              <a:rPr lang="bn-BD" sz="6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2895600" cy="203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k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3048000" cy="198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276600" y="381002"/>
            <a:ext cx="5715000" cy="62478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চোখ ফেটে এলো জল ,</a:t>
            </a: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 ?</a:t>
            </a: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 দধীচিদের হাড় দিয়ে ঐ বাস্প-শকট চলে ,</a:t>
            </a: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বাবু সাব এসে চড়িল তাহাতে , কুলিরা পড়িল তলে ।</a:t>
            </a: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বেতন দিয়াছ ? – চুপ রো মিথ্যাবাদীর দল ।</a:t>
            </a: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 ?</a:t>
            </a:r>
          </a:p>
          <a:p>
            <a:pPr algn="ctr"/>
            <a:endParaRPr lang="bn-BD" sz="2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রাজপথে তব চলিছে মোটর , সাগরে জাহাজ চলে </a:t>
            </a: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রেলপথে চলে বাস্প শকট , দেশ ছেয়ে গেল করে ,</a:t>
            </a:r>
          </a:p>
          <a:p>
            <a:pPr algn="ctr"/>
            <a:endParaRPr lang="bn-BD" sz="2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বলতো এসব কাহাদের দান , তোমার অট্রালিকা</a:t>
            </a:r>
          </a:p>
          <a:p>
            <a:pPr algn="ctr"/>
            <a:r>
              <a:rPr lang="bn-BD" sz="2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 খুনে রাঙা ? – ঠুলি খুলে দেখ , প্রতি ইটে আছে লিখা ।</a:t>
            </a:r>
          </a:p>
        </p:txBody>
      </p:sp>
    </p:spTree>
    <p:extLst>
      <p:ext uri="{BB962C8B-B14F-4D97-AF65-F5344CB8AC3E}">
        <p14:creationId xmlns:p14="http://schemas.microsoft.com/office/powerpoint/2010/main" val="576423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1026" name="Picture 2" descr="F:\New Upload Image\unname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2" y="336177"/>
            <a:ext cx="8599714" cy="61856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3156857" y="627901"/>
            <a:ext cx="2122714" cy="71680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9600" y="5378823"/>
            <a:ext cx="7717971" cy="806824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marL="577792" indent="-577792">
              <a:buFont typeface="+mj-lt"/>
              <a:buAutoNum type="arabicPeriod"/>
            </a:pP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শ্রমিকদের প্রতি আমাদের কী করনীয় বলে তুমি মনে কর।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AABBBD-4CA5-4AF2-B6EC-147965F3B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1" y="1792174"/>
            <a:ext cx="4191000" cy="3232376"/>
          </a:xfrm>
          <a:prstGeom prst="ellipse">
            <a:avLst/>
          </a:prstGeom>
          <a:ln>
            <a:solidFill>
              <a:srgbClr val="43D8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484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034143" y="268941"/>
            <a:ext cx="7021286" cy="126850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 descr="k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39624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3" descr="C:\Users\LAB_3_User\Pictures\vlcsnap-2015-02-02-15h16m29s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1752600"/>
            <a:ext cx="3844925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8200" y="5334000"/>
            <a:ext cx="7735888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600" y="4343401"/>
            <a:ext cx="41910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দেখিনু সে দিন রে</a:t>
            </a:r>
          </a:p>
        </p:txBody>
      </p:sp>
    </p:spTree>
    <p:extLst>
      <p:ext uri="{BB962C8B-B14F-4D97-AF65-F5344CB8AC3E}">
        <p14:creationId xmlns:p14="http://schemas.microsoft.com/office/powerpoint/2010/main" val="195956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034143" y="268941"/>
            <a:ext cx="7021286" cy="126850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486401"/>
            <a:ext cx="8070850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</a:p>
        </p:txBody>
      </p:sp>
      <p:pic>
        <p:nvPicPr>
          <p:cNvPr id="7" name="Picture 2" descr="C:\Users\User\Desktop\Sagorika Power point\Image-2\ghoom_1309616718_1-crying-woman.jpg"/>
          <p:cNvPicPr>
            <a:picLocks noChangeAspect="1" noChangeArrowheads="1"/>
          </p:cNvPicPr>
          <p:nvPr/>
        </p:nvPicPr>
        <p:blipFill>
          <a:blip r:embed="rId2"/>
          <a:srcRect b="5769"/>
          <a:stretch>
            <a:fillRect/>
          </a:stretch>
        </p:blipFill>
        <p:spPr bwMode="auto">
          <a:xfrm>
            <a:off x="533401" y="1905000"/>
            <a:ext cx="399097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LAB_3_User\Pictures\vlcsnap-2015-02-02-15h20m29s1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75079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90600" y="4724401"/>
            <a:ext cx="471805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চোখ ফেটে এলো জল,</a:t>
            </a:r>
          </a:p>
        </p:txBody>
      </p:sp>
    </p:spTree>
    <p:extLst>
      <p:ext uri="{BB962C8B-B14F-4D97-AF65-F5344CB8AC3E}">
        <p14:creationId xmlns:p14="http://schemas.microsoft.com/office/powerpoint/2010/main" val="205026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034143" y="268941"/>
            <a:ext cx="7021286" cy="126850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3" descr="C:\Users\User\Desktop\Sagorika Power point\Image-2\image_160_21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960" y="1752600"/>
            <a:ext cx="397764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Sagorika Power point\Image-2\bc1da5802edfece2c7bd87d39c9c022a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3810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5486400"/>
            <a:ext cx="7772400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কত পাই দিয়ে কুলিদের, তুই কত ক্রোর পেলি বল?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66800" y="4648200"/>
            <a:ext cx="6553200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</p:txBody>
      </p:sp>
    </p:spTree>
    <p:extLst>
      <p:ext uri="{BB962C8B-B14F-4D97-AF65-F5344CB8AC3E}">
        <p14:creationId xmlns:p14="http://schemas.microsoft.com/office/powerpoint/2010/main" val="1600982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2884714" y="605118"/>
            <a:ext cx="2405743" cy="57519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91430" tIns="45715" rIns="91430" bIns="45715">
            <a:prstTxWarp prst="textPlain">
              <a:avLst/>
            </a:prstTxWarp>
            <a:spAutoFit/>
          </a:bodyPr>
          <a:lstStyle/>
          <a:p>
            <a:pPr algn="ctr"/>
            <a:r>
              <a:rPr lang="en-US" sz="3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07571" y="4370294"/>
            <a:ext cx="7772400" cy="127747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r>
              <a:rPr lang="en-US" sz="31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শাবল শব্দের অর্থ </a:t>
            </a:r>
            <a:r>
              <a:rPr lang="en-US" sz="31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ছোটদের জন্য লেখা নজরুলের নাটকের নাম কী</a:t>
            </a:r>
            <a:r>
              <a:rPr lang="en-US" sz="31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524000"/>
            <a:ext cx="4191000" cy="32138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905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2835275" y="1094161"/>
            <a:ext cx="3489325" cy="21652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3837360"/>
            <a:ext cx="7772400" cy="9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কার খুনে রাঙা?-ঠুলি খুলে দেখ, প্রতি ইটে আছে লিখা।</a:t>
            </a:r>
          </a:p>
        </p:txBody>
      </p:sp>
      <p:pic>
        <p:nvPicPr>
          <p:cNvPr id="6" name="Picture 3" descr="C:\Users\User\Desktop\Sagorika Power point\Image-2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370760"/>
            <a:ext cx="3614738" cy="210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s3.amazonaws.com/somewherein/assets/images/thumbs/Unique_soulz_1307172157_1-afa15e0477b239bccff8bada702c0f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370761"/>
            <a:ext cx="3505200" cy="215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66800" y="3227760"/>
            <a:ext cx="701040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বল তো এসব কাহাদের দান! তোমার অট্টালিকা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796143" y="470647"/>
            <a:ext cx="5334000" cy="60511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973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3" name="TextBox 1" descr="Water droplets"/>
          <p:cNvSpPr>
            <a:spLocks noChangeArrowheads="1"/>
          </p:cNvSpPr>
          <p:nvPr/>
        </p:nvSpPr>
        <p:spPr bwMode="auto">
          <a:xfrm>
            <a:off x="2993571" y="469389"/>
            <a:ext cx="2558143" cy="67361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79234" tIns="39617" rIns="79234" bIns="3961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7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7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16429" y="5109882"/>
            <a:ext cx="7892143" cy="12192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marL="577792" indent="-577792">
              <a:buFont typeface="+mj-lt"/>
              <a:buAutoNum type="arabicPeriod"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>
              <a:buFont typeface="+mj-lt"/>
              <a:buAutoNum type="arabicPeriod"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>
              <a:buFont typeface="+mj-lt"/>
              <a:buAutoNum type="arabicPeriod"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293" indent="-514293">
              <a:buFont typeface="+mj-lt"/>
              <a:buAutoNum type="arabicPeriod"/>
            </a:pPr>
            <a:r>
              <a:rPr lang="bn-BD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কুলি-মজুর কবিতায় কবি কাদের জয়গান করেছেন?</a:t>
            </a: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293" indent="-514293">
              <a:buFont typeface="+mj-lt"/>
              <a:buAutoNum type="arabicPeriod"/>
            </a:pPr>
            <a:r>
              <a:rPr lang="en-US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 কবিতাটি কার লেখা</a:t>
            </a:r>
            <a:r>
              <a:rPr lang="en-US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7792" indent="-577792" algn="ctr">
              <a:buFont typeface="+mj-lt"/>
              <a:buAutoNum type="arabicPeriod"/>
              <a:defRPr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 algn="ctr">
              <a:buFont typeface="+mj-lt"/>
              <a:buAutoNum type="arabicPeriod"/>
              <a:defRPr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371600"/>
            <a:ext cx="4343400" cy="3156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3817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5" name="TextBox 1" descr="Purple mesh"/>
          <p:cNvSpPr>
            <a:spLocks noChangeArrowheads="1"/>
          </p:cNvSpPr>
          <p:nvPr/>
        </p:nvSpPr>
        <p:spPr bwMode="auto">
          <a:xfrm>
            <a:off x="3211286" y="632065"/>
            <a:ext cx="2177143" cy="748555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79234" tIns="39617" rIns="79234" bIns="3961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500" b="1" spc="39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500" b="1" spc="39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5378823"/>
            <a:ext cx="7620000" cy="8740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1113" tIns="35556" rIns="71113" bIns="35556" rtlCol="0">
            <a:prstTxWarp prst="textPlain">
              <a:avLst/>
            </a:prstTxWarp>
            <a:spAutoFit/>
          </a:bodyPr>
          <a:lstStyle/>
          <a:p>
            <a:pPr marL="400010" indent="-400010">
              <a:buFont typeface="+mj-lt"/>
              <a:buAutoNum type="arabicPeriod"/>
            </a:pPr>
            <a:r>
              <a:rPr lang="bn-IN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পরিচিত বিভিন্ন শ্রেণি পেশার মানুষের একটি তালিকা তৈরি করবে ।</a:t>
            </a:r>
            <a:endParaRPr lang="en-US" sz="2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05000" y="1411940"/>
            <a:ext cx="5105399" cy="37696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77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714" y="1479177"/>
            <a:ext cx="4114800" cy="3240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8205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489857" y="4882214"/>
            <a:ext cx="8001000" cy="143790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marL="577792" indent="-577792" algn="ctr">
              <a:buFont typeface="+mj-lt"/>
              <a:buAutoNum type="arabicPeriod"/>
            </a:pPr>
            <a:r>
              <a:rPr lang="en-US" sz="3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তোমার</a:t>
            </a:r>
            <a:r>
              <a:rPr lang="en-US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কুলির জীবন নিয়ে </a:t>
            </a:r>
            <a:r>
              <a:rPr lang="en-US" sz="3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 algn="ctr"/>
            <a:r>
              <a:rPr lang="bn-BD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লিখে</a:t>
            </a:r>
            <a:r>
              <a:rPr lang="en-US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46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43" y="268942"/>
            <a:ext cx="8708571" cy="636046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Flowchart: Alternate Process 3"/>
          <p:cNvSpPr/>
          <p:nvPr/>
        </p:nvSpPr>
        <p:spPr>
          <a:xfrm>
            <a:off x="3156857" y="470647"/>
            <a:ext cx="2122714" cy="721659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5286" y="3697942"/>
            <a:ext cx="4027714" cy="23922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 algn="ctr"/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endParaRPr lang="bn-BD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চতুর্থ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মজুর</a:t>
            </a:r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(কবিতা)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5714" y="672353"/>
            <a:ext cx="1687286" cy="228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72" y="975332"/>
            <a:ext cx="2122714" cy="231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1000" y="3984298"/>
            <a:ext cx="4245429" cy="1995410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355543">
              <a:defRPr/>
            </a:pP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</a:t>
            </a:r>
            <a:r>
              <a:rPr lang="en-GB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GB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355543">
              <a:defRPr/>
            </a:pP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GB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আই.সি.টি</a:t>
            </a:r>
            <a:r>
              <a:rPr lang="en-GB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defTabSz="355543">
              <a:defRPr/>
            </a:pP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নারান্দিয়া</a:t>
            </a:r>
            <a:r>
              <a:rPr lang="en-GB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কলিমিয়া</a:t>
            </a:r>
            <a:r>
              <a:rPr lang="en-GB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GB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355543">
              <a:defRPr/>
            </a:pPr>
            <a:r>
              <a:rPr lang="en-GB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তিতাস,কুমিল্লা</a:t>
            </a:r>
            <a:endParaRPr lang="bn-BD" sz="2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63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8" name="Picture 7" descr="Picture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201706"/>
            <a:ext cx="8763000" cy="638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1088572" y="5378823"/>
            <a:ext cx="7456714" cy="782171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8278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43000" y="419100"/>
            <a:ext cx="6096000" cy="4953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72244"/>
            <a:ext cx="3733800" cy="235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k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371202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k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072244"/>
            <a:ext cx="3657600" cy="235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k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371202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197429" y="5849471"/>
            <a:ext cx="6716423" cy="4953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78429" y="4504765"/>
            <a:ext cx="5442857" cy="1757586"/>
            <a:chOff x="2209800" y="5105400"/>
            <a:chExt cx="7620000" cy="1991931"/>
          </a:xfrm>
        </p:grpSpPr>
        <p:sp>
          <p:nvSpPr>
            <p:cNvPr id="11" name="Rectangle 10"/>
            <p:cNvSpPr/>
            <p:nvPr/>
          </p:nvSpPr>
          <p:spPr>
            <a:xfrm>
              <a:off x="4648200" y="5105400"/>
              <a:ext cx="2514600" cy="609600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3100" dirty="0" err="1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100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dirty="0" err="1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1"/>
            <p:cNvSpPr>
              <a:spLocks noChangeArrowheads="1"/>
            </p:cNvSpPr>
            <p:nvPr/>
          </p:nvSpPr>
          <p:spPr bwMode="auto">
            <a:xfrm>
              <a:off x="2209800" y="5791200"/>
              <a:ext cx="7620000" cy="1306131"/>
            </a:xfrm>
            <a:prstGeom prst="flowChartAlternateProcess">
              <a:avLst/>
            </a:prstGeom>
            <a:noFill/>
            <a:ln w="9525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square" lIns="117564" tIns="58782" rIns="117564" bIns="58782">
              <a:prstTxWarp prst="textPlai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bn-BD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কুলি-মজুর </a:t>
              </a:r>
              <a:r>
                <a:rPr lang="en-US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কাজী নজরুল ইসলাম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2" descr="http://dhakareport24.com/assets/images/news_images/2014/02/07/image_14532.jpg"/>
          <p:cNvPicPr>
            <a:picLocks noChangeAspect="1" noChangeArrowheads="1"/>
          </p:cNvPicPr>
          <p:nvPr/>
        </p:nvPicPr>
        <p:blipFill>
          <a:blip r:embed="rId3"/>
          <a:srcRect b="4024"/>
          <a:stretch>
            <a:fillRect/>
          </a:stretch>
        </p:blipFill>
        <p:spPr bwMode="auto">
          <a:xfrm>
            <a:off x="489857" y="470647"/>
            <a:ext cx="4082143" cy="383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image bangla 8\may\0,,2504019_4,00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680857" y="537883"/>
            <a:ext cx="3810000" cy="37651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034498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3086100" y="235324"/>
            <a:ext cx="2830286" cy="73958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prstTxWarp prst="textPlain">
              <a:avLst/>
            </a:prstTxWarp>
          </a:bodyPr>
          <a:lstStyle/>
          <a:p>
            <a:pPr algn="ctr"/>
            <a:r>
              <a:rPr lang="en-US" sz="47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7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429" y="1128514"/>
            <a:ext cx="4048286" cy="1210580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/>
          <a:p>
            <a:r>
              <a:rPr lang="bn-BD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572" y="2677499"/>
            <a:ext cx="4898571" cy="1025914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/>
          <a:p>
            <a:pPr marL="342862" indent="-342862"/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557" y="5042647"/>
            <a:ext cx="5987143" cy="1025914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/>
          <a:p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কুলি-মজুরদের অবদান সম্পর্কে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571" y="3812924"/>
            <a:ext cx="5116286" cy="1025914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/>
          <a:p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সুন্দর ভাবে বলতে পারবে ।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24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4" name="Picture 3" descr="Photo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 flipH="1">
            <a:off x="3646715" y="672353"/>
            <a:ext cx="3298371" cy="2286000"/>
          </a:xfrm>
          <a:prstGeom prst="wedgeEllipseCallout">
            <a:avLst>
              <a:gd name="adj1" fmla="val 22601"/>
              <a:gd name="adj2" fmla="val 94256"/>
            </a:avLst>
          </a:prstGeom>
          <a:solidFill>
            <a:srgbClr val="C00000"/>
          </a:solidFill>
          <a:ln w="57150" cmpd="thickThin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914400" y="3962400"/>
          <a:ext cx="65468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2946960" imgH="685800" progId="Package">
                  <p:embed/>
                </p:oleObj>
              </mc:Choice>
              <mc:Fallback>
                <p:oleObj name="Packager Shell Object" showAsIcon="1" r:id="rId4" imgW="294696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400"/>
                        <a:ext cx="65468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1143000" y="5580530"/>
            <a:ext cx="7162800" cy="621606"/>
          </a:xfrm>
          <a:prstGeom prst="wedgeRectCallout">
            <a:avLst>
              <a:gd name="adj1" fmla="val -1102"/>
              <a:gd name="adj2" fmla="val 53853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86139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7414"/>
            <a:ext cx="8771965" cy="64018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1" descr="Wallpaper04935"/>
          <p:cNvSpPr>
            <a:spLocks noChangeArrowheads="1"/>
          </p:cNvSpPr>
          <p:nvPr/>
        </p:nvSpPr>
        <p:spPr bwMode="auto">
          <a:xfrm>
            <a:off x="3483428" y="306440"/>
            <a:ext cx="2764972" cy="597356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Doel-1612i3\Desktop\uyuiyui\Image- Kuli\artworks-000080610799-3jsnb0-t500x50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640286" y="874059"/>
            <a:ext cx="1730829" cy="2003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6368143" y="3025589"/>
            <a:ext cx="2503714" cy="65671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30" tIns="45715" rIns="91430" bIns="45715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582707" y="1437345"/>
            <a:ext cx="4346575" cy="77245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1430" tIns="45715" rIns="91430" bIns="45715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১১ই জ্যৈষ্ঠ১৩০৬বাং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২5শে মে’১৮৯৯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5791200" y="4912962"/>
            <a:ext cx="3015343" cy="136294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 নাম কাজী ফকির আহমেদ</a:t>
            </a:r>
          </a:p>
          <a:p>
            <a:pPr algn="ctr"/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নাম জাহেদা খাতুন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707571" y="2554941"/>
            <a:ext cx="4165600" cy="133125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1430" tIns="45715" rIns="91430" bIns="45715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নাম দুখু মিয়া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রচয়িতা</a:t>
            </a:r>
            <a:endParaRPr lang="en-US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"/>
          <p:cNvSpPr>
            <a:spLocks noChangeArrowheads="1"/>
          </p:cNvSpPr>
          <p:nvPr/>
        </p:nvSpPr>
        <p:spPr bwMode="auto">
          <a:xfrm>
            <a:off x="838200" y="4133033"/>
            <a:ext cx="3309257" cy="155985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২9শে আগস্ট’১৯৭</a:t>
            </a: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ঢাকায়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 নিৰশ্বাস ত্যাগ করেন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23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228600" y="207962"/>
            <a:ext cx="8913159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4" name="TextBox 1" descr="White marble"/>
          <p:cNvSpPr>
            <a:spLocks noChangeArrowheads="1"/>
          </p:cNvSpPr>
          <p:nvPr/>
        </p:nvSpPr>
        <p:spPr bwMode="auto">
          <a:xfrm>
            <a:off x="3755572" y="470647"/>
            <a:ext cx="1469571" cy="88205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524000" y="1600200"/>
            <a:ext cx="2057400" cy="1125538"/>
          </a:xfrm>
          <a:prstGeom prst="rightArrow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অট্টালিকা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Sagorika Power point\Image-2\14172338274641-367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764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6172200" y="1676400"/>
            <a:ext cx="2209800" cy="951914"/>
          </a:xfrm>
          <a:prstGeom prst="leftArrow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প্রাসাদ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533400" y="3048000"/>
            <a:ext cx="2057400" cy="1125538"/>
          </a:xfrm>
          <a:prstGeom prst="rightArrow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বাষ্প-শকট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User\Desktop\Sagorika Power point\Image-2\sanchitanindya_1354553371_4-543038_10151248539948270_18599532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2004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5181600" y="3276600"/>
            <a:ext cx="3352800" cy="1049338"/>
          </a:xfrm>
          <a:prstGeom prst="leftArrow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বাষ্প দ্বারা চালিত গাড়ি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User\Desktop\Sagorika Power point\Image-2\image_159223_1.rajshahi-sonali-bank-robbery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724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1219200" y="4800600"/>
            <a:ext cx="2057400" cy="1125538"/>
          </a:xfrm>
          <a:prstGeom prst="rightArrow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শাবল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6"/>
          <p:cNvSpPr>
            <a:spLocks noChangeArrowheads="1"/>
          </p:cNvSpPr>
          <p:nvPr/>
        </p:nvSpPr>
        <p:spPr bwMode="auto">
          <a:xfrm>
            <a:off x="5943600" y="4876800"/>
            <a:ext cx="2819400" cy="951914"/>
          </a:xfrm>
          <a:prstGeom prst="leftArrow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>
              <a:buFont typeface="Wingdings" pitchFamily="2" charset="2"/>
              <a:buNone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মাটি খোঁড়ার হাতিয়ার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46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6" name="Picture 3" descr="C:\Users\User\Desktop\Sagorika Power point\Image-2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43" y="268941"/>
            <a:ext cx="8708571" cy="62528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85800" y="665054"/>
            <a:ext cx="2688771" cy="2167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owchart: Alternate Process 8"/>
          <p:cNvSpPr/>
          <p:nvPr/>
        </p:nvSpPr>
        <p:spPr>
          <a:xfrm>
            <a:off x="979714" y="2997201"/>
            <a:ext cx="2590800" cy="700741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204857" y="3294530"/>
            <a:ext cx="2558143" cy="2212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6150428" y="5647765"/>
            <a:ext cx="2569029" cy="612962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36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470</Words>
  <Application>Microsoft Office PowerPoint</Application>
  <PresentationFormat>On-screen Show (4:3)</PresentationFormat>
  <Paragraphs>90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2021-01-10T15:20:53Z</dcterms:created>
  <dcterms:modified xsi:type="dcterms:W3CDTF">2021-01-10T16:51:14Z</dcterms:modified>
</cp:coreProperties>
</file>