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6"/>
  </p:notesMasterIdLst>
  <p:sldIdLst>
    <p:sldId id="356" r:id="rId2"/>
    <p:sldId id="392" r:id="rId3"/>
    <p:sldId id="325" r:id="rId4"/>
    <p:sldId id="326" r:id="rId5"/>
    <p:sldId id="388" r:id="rId6"/>
    <p:sldId id="402" r:id="rId7"/>
    <p:sldId id="404" r:id="rId8"/>
    <p:sldId id="403" r:id="rId9"/>
    <p:sldId id="405" r:id="rId10"/>
    <p:sldId id="395" r:id="rId11"/>
    <p:sldId id="397" r:id="rId12"/>
    <p:sldId id="373" r:id="rId13"/>
    <p:sldId id="341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মুহাম্মাদ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(স)-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বাল্যজীবন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922D7827-1DA8-4287-86E8-1B121A46FD4C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হিলফুল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ফুজুল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B2CF683-3F71-46D8-B74E-16E00051A383}" type="parTrans" cxnId="{058B34DA-418A-4E83-B555-CCC854E0A00D}">
      <dgm:prSet/>
      <dgm:spPr/>
      <dgm:t>
        <a:bodyPr/>
        <a:lstStyle/>
        <a:p>
          <a:endParaRPr lang="en-US"/>
        </a:p>
      </dgm:t>
    </dgm:pt>
    <dgm:pt modelId="{BB8F350B-2F3A-4910-B937-388360032D68}" type="sibTrans" cxnId="{058B34DA-418A-4E83-B555-CCC854E0A00D}">
      <dgm:prSet/>
      <dgm:spPr/>
      <dgm:t>
        <a:bodyPr/>
        <a:lstStyle/>
        <a:p>
          <a:endParaRPr lang="en-US"/>
        </a:p>
      </dgm:t>
    </dgm:pt>
    <dgm:pt modelId="{72A422BF-FFD8-4522-A6A2-BD9B6F6687B8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মুহাম্মাদ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(স)-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বংশ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E32738A-5CF8-4DD3-A769-F9C84F53B0FF}" type="parTrans" cxnId="{E1954302-82C5-449E-B5FE-E173A940CB1B}">
      <dgm:prSet/>
      <dgm:spPr/>
      <dgm:t>
        <a:bodyPr/>
        <a:lstStyle/>
        <a:p>
          <a:endParaRPr lang="en-US"/>
        </a:p>
      </dgm:t>
    </dgm:pt>
    <dgm:pt modelId="{E45779FF-E5AF-44DA-B44B-6DB58BBCE004}" type="sibTrans" cxnId="{E1954302-82C5-449E-B5FE-E173A940CB1B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A7661-77AD-4319-9435-18B387A46185}" type="pres">
      <dgm:prSet presAssocID="{922D7827-1DA8-4287-86E8-1B121A46FD4C}" presName="circ2" presStyleLbl="vennNode1" presStyleIdx="1" presStyleCnt="3"/>
      <dgm:spPr/>
      <dgm:t>
        <a:bodyPr/>
        <a:lstStyle/>
        <a:p>
          <a:endParaRPr lang="en-US"/>
        </a:p>
      </dgm:t>
    </dgm:pt>
    <dgm:pt modelId="{F6F769D0-5200-47AF-87E5-6927CA9F82F7}" type="pres">
      <dgm:prSet presAssocID="{922D7827-1DA8-4287-86E8-1B121A46FD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955EF-7732-4483-844A-95036570B058}" type="pres">
      <dgm:prSet presAssocID="{72A422BF-FFD8-4522-A6A2-BD9B6F6687B8}" presName="circ3" presStyleLbl="vennNode1" presStyleIdx="2" presStyleCnt="3"/>
      <dgm:spPr/>
      <dgm:t>
        <a:bodyPr/>
        <a:lstStyle/>
        <a:p>
          <a:endParaRPr lang="en-US"/>
        </a:p>
      </dgm:t>
    </dgm:pt>
    <dgm:pt modelId="{B5138FF0-02CD-49F5-B8D7-F84BB728D9A7}" type="pres">
      <dgm:prSet presAssocID="{72A422BF-FFD8-4522-A6A2-BD9B6F6687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336C47E0-E778-44A6-8215-E142B00D4A43}" type="presOf" srcId="{922D7827-1DA8-4287-86E8-1B121A46FD4C}" destId="{885A7661-77AD-4319-9435-18B387A46185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0B189521-A854-4848-99A2-F6A9CA35386B}" type="presOf" srcId="{72A422BF-FFD8-4522-A6A2-BD9B6F6687B8}" destId="{08A955EF-7732-4483-844A-95036570B058}" srcOrd="0" destOrd="0" presId="urn:microsoft.com/office/officeart/2005/8/layout/venn1"/>
    <dgm:cxn modelId="{E1954302-82C5-449E-B5FE-E173A940CB1B}" srcId="{3776CFE0-3A2E-450C-B4D4-3CD4625A228B}" destId="{72A422BF-FFD8-4522-A6A2-BD9B6F6687B8}" srcOrd="2" destOrd="0" parTransId="{4E32738A-5CF8-4DD3-A769-F9C84F53B0FF}" sibTransId="{E45779FF-E5AF-44DA-B44B-6DB58BBCE004}"/>
    <dgm:cxn modelId="{058B34DA-418A-4E83-B555-CCC854E0A00D}" srcId="{3776CFE0-3A2E-450C-B4D4-3CD4625A228B}" destId="{922D7827-1DA8-4287-86E8-1B121A46FD4C}" srcOrd="1" destOrd="0" parTransId="{CB2CF683-3F71-46D8-B74E-16E00051A383}" sibTransId="{BB8F350B-2F3A-4910-B937-388360032D68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5BA635FF-E5F4-4C1A-8919-43017325B095}" type="presOf" srcId="{72A422BF-FFD8-4522-A6A2-BD9B6F6687B8}" destId="{B5138FF0-02CD-49F5-B8D7-F84BB728D9A7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8ACE7362-4CA2-40F3-9582-C4C86A8B16D6}" type="presOf" srcId="{922D7827-1DA8-4287-86E8-1B121A46FD4C}" destId="{F6F769D0-5200-47AF-87E5-6927CA9F82F7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2749F8B8-65DA-41E2-A024-9CD5A0EC3EC6}" type="presParOf" srcId="{853876F2-ECB3-4F48-96EF-1FD0E228E64E}" destId="{885A7661-77AD-4319-9435-18B387A46185}" srcOrd="2" destOrd="0" presId="urn:microsoft.com/office/officeart/2005/8/layout/venn1"/>
    <dgm:cxn modelId="{F2056889-47DD-4244-92BB-09C64CD09AB0}" type="presParOf" srcId="{853876F2-ECB3-4F48-96EF-1FD0E228E64E}" destId="{F6F769D0-5200-47AF-87E5-6927CA9F82F7}" srcOrd="3" destOrd="0" presId="urn:microsoft.com/office/officeart/2005/8/layout/venn1"/>
    <dgm:cxn modelId="{8AB6AE67-8039-447D-9870-320547D6F3A0}" type="presParOf" srcId="{853876F2-ECB3-4F48-96EF-1FD0E228E64E}" destId="{08A955EF-7732-4483-844A-95036570B058}" srcOrd="4" destOrd="0" presId="urn:microsoft.com/office/officeart/2005/8/layout/venn1"/>
    <dgm:cxn modelId="{6DB91D2E-6333-4D85-B6ED-87B7B0D00B79}" type="presParOf" srcId="{853876F2-ECB3-4F48-96EF-1FD0E228E64E}" destId="{B5138FF0-02CD-49F5-B8D7-F84BB728D9A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মুহাম্মাদ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(স)-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বাল্যজীবনঃ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76656739-CD7E-413C-9412-634492495F67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EE31F3C-1924-4565-BC30-79E958B4ED36}" type="parTrans" cxnId="{A4B40712-FCCD-4A24-8AFC-A783BAA186A5}">
      <dgm:prSet/>
      <dgm:spPr/>
      <dgm:t>
        <a:bodyPr/>
        <a:lstStyle/>
        <a:p>
          <a:endParaRPr lang="en-US"/>
        </a:p>
      </dgm:t>
    </dgm:pt>
    <dgm:pt modelId="{43895474-8AC6-4D2F-9FBE-31AA968A2740}" type="sibTrans" cxnId="{A4B40712-FCCD-4A24-8AFC-A783BAA186A5}">
      <dgm:prSet/>
      <dgm:spPr/>
      <dgm:t>
        <a:bodyPr/>
        <a:lstStyle/>
        <a:p>
          <a:endParaRPr lang="en-US"/>
        </a:p>
      </dgm:t>
    </dgm:pt>
    <dgm:pt modelId="{9520B7B4-827D-490F-A6CA-795DE7F210EF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প্রথমিক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জীবন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29023084-6F8D-462F-9310-7F7E55D9459D}" type="parTrans" cxnId="{1E9DA24E-0522-40C0-92D6-33F0D09EAFC3}">
      <dgm:prSet/>
      <dgm:spPr/>
      <dgm:t>
        <a:bodyPr/>
        <a:lstStyle/>
        <a:p>
          <a:endParaRPr lang="en-US"/>
        </a:p>
      </dgm:t>
    </dgm:pt>
    <dgm:pt modelId="{C378CC36-2B5D-46E2-B650-A9EA7071384A}" type="sibTrans" cxnId="{1E9DA24E-0522-40C0-92D6-33F0D09EAFC3}">
      <dgm:prSet/>
      <dgm:spPr/>
      <dgm:t>
        <a:bodyPr/>
        <a:lstStyle/>
        <a:p>
          <a:endParaRPr lang="en-US"/>
        </a:p>
      </dgm:t>
    </dgm:pt>
    <dgm:pt modelId="{52289C64-EFB3-4588-94D5-5FC49F5B11AE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খাদিজাকে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7C7669A-7C16-4D29-BB9B-B32694C4289C}" type="parTrans" cxnId="{D1BF34B3-9D44-4FDB-B243-E2E8BC4E7E1D}">
      <dgm:prSet/>
      <dgm:spPr/>
      <dgm:t>
        <a:bodyPr/>
        <a:lstStyle/>
        <a:p>
          <a:endParaRPr lang="en-US"/>
        </a:p>
      </dgm:t>
    </dgm:pt>
    <dgm:pt modelId="{82343977-167C-4219-A667-1265FC43771B}" type="sibTrans" cxnId="{D1BF34B3-9D44-4FDB-B243-E2E8BC4E7E1D}">
      <dgm:prSet/>
      <dgm:spPr/>
      <dgm:t>
        <a:bodyPr/>
        <a:lstStyle/>
        <a:p>
          <a:endParaRPr lang="en-US"/>
        </a:p>
      </dgm:t>
    </dgm:pt>
    <dgm:pt modelId="{124A50C8-24EC-41C6-9247-946B8D41FD80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হাজরে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আসওয়াদ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স্থাপন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9ED48B1-2B9F-4A22-B908-CAB44D2CAAE8}" type="parTrans" cxnId="{18B5A7D2-1965-418B-A81E-634DF1F0AA03}">
      <dgm:prSet/>
      <dgm:spPr/>
    </dgm:pt>
    <dgm:pt modelId="{A471CA27-3566-47BE-98CC-4C40FDA8D206}" type="sibTrans" cxnId="{18B5A7D2-1965-418B-A81E-634DF1F0AA03}">
      <dgm:prSet/>
      <dgm:spPr/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 custScaleX="117719" custScaleY="112538"/>
      <dgm:spPr/>
      <dgm:t>
        <a:bodyPr/>
        <a:lstStyle/>
        <a:p>
          <a:endParaRPr lang="en-US"/>
        </a:p>
      </dgm:t>
    </dgm:pt>
    <dgm:pt modelId="{CF7D62D7-6E80-48BF-87F6-3819B80D9F64}" type="pres">
      <dgm:prSet presAssocID="{76656739-CD7E-413C-9412-634492495F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7F97E-129D-4690-BC3B-FF2931D27173}" type="pres">
      <dgm:prSet presAssocID="{76656739-CD7E-413C-9412-634492495F67}" presName="dummy" presStyleCnt="0"/>
      <dgm:spPr/>
    </dgm:pt>
    <dgm:pt modelId="{670DFF95-4581-46AE-A540-C43F2BCD3824}" type="pres">
      <dgm:prSet presAssocID="{43895474-8AC6-4D2F-9FBE-31AA968A274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74F9A42-6698-4236-AFED-11F29F1C1CA5}" type="pres">
      <dgm:prSet presAssocID="{9520B7B4-827D-490F-A6CA-795DE7F210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B0D63-66FA-4DA1-9C34-EE96D0147553}" type="pres">
      <dgm:prSet presAssocID="{9520B7B4-827D-490F-A6CA-795DE7F210EF}" presName="dummy" presStyleCnt="0"/>
      <dgm:spPr/>
    </dgm:pt>
    <dgm:pt modelId="{0EFC07A0-1ECD-4206-8C95-BA95062DE2E2}" type="pres">
      <dgm:prSet presAssocID="{C378CC36-2B5D-46E2-B650-A9EA7071384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3C7ED42-82FB-49B2-AD78-C8A2A9FF3F03}" type="pres">
      <dgm:prSet presAssocID="{52289C64-EFB3-4588-94D5-5FC49F5B11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56AEB-5B16-42C3-A451-29100785A27F}" type="pres">
      <dgm:prSet presAssocID="{52289C64-EFB3-4588-94D5-5FC49F5B11AE}" presName="dummy" presStyleCnt="0"/>
      <dgm:spPr/>
    </dgm:pt>
    <dgm:pt modelId="{2FA1A453-5B75-46F1-A968-10BD3DEA9115}" type="pres">
      <dgm:prSet presAssocID="{82343977-167C-4219-A667-1265FC43771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45E162D-18AA-4591-BC92-7F4A84F4934A}" type="pres">
      <dgm:prSet presAssocID="{124A50C8-24EC-41C6-9247-946B8D41FD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1B06-44BE-4E14-AF95-6FA7404B36D5}" type="pres">
      <dgm:prSet presAssocID="{124A50C8-24EC-41C6-9247-946B8D41FD80}" presName="dummy" presStyleCnt="0"/>
      <dgm:spPr/>
    </dgm:pt>
    <dgm:pt modelId="{1EA4D3BF-A367-4CE8-9624-A4E96B5F9A4D}" type="pres">
      <dgm:prSet presAssocID="{A471CA27-3566-47BE-98CC-4C40FDA8D206}" presName="sibTrans" presStyleLbl="sibTrans2D1" presStyleIdx="3" presStyleCnt="4"/>
      <dgm:spPr/>
    </dgm:pt>
  </dgm:ptLst>
  <dgm:cxnLst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1E9DA24E-0522-40C0-92D6-33F0D09EAFC3}" srcId="{829A2511-D946-453F-9286-EAEDE10E5BD1}" destId="{9520B7B4-827D-490F-A6CA-795DE7F210EF}" srcOrd="1" destOrd="0" parTransId="{29023084-6F8D-462F-9310-7F7E55D9459D}" sibTransId="{C378CC36-2B5D-46E2-B650-A9EA7071384A}"/>
    <dgm:cxn modelId="{FCD552FE-D1FA-4DB2-A12A-1CAF3E6FFCF7}" type="presOf" srcId="{82343977-167C-4219-A667-1265FC43771B}" destId="{2FA1A453-5B75-46F1-A968-10BD3DEA9115}" srcOrd="0" destOrd="0" presId="urn:microsoft.com/office/officeart/2005/8/layout/radial6"/>
    <dgm:cxn modelId="{614B0A23-B1B5-473D-96FE-0CBAF4FE5A4E}" type="presOf" srcId="{43895474-8AC6-4D2F-9FBE-31AA968A2740}" destId="{670DFF95-4581-46AE-A540-C43F2BCD3824}" srcOrd="0" destOrd="0" presId="urn:microsoft.com/office/officeart/2005/8/layout/radial6"/>
    <dgm:cxn modelId="{A699581B-DB83-4D7B-840C-D0A19BCBD1A4}" type="presOf" srcId="{76656739-CD7E-413C-9412-634492495F67}" destId="{CF7D62D7-6E80-48BF-87F6-3819B80D9F64}" srcOrd="0" destOrd="0" presId="urn:microsoft.com/office/officeart/2005/8/layout/radial6"/>
    <dgm:cxn modelId="{2B0E649C-B18B-4760-AD56-6A9DBBE89736}" type="presOf" srcId="{9520B7B4-827D-490F-A6CA-795DE7F210EF}" destId="{D74F9A42-6698-4236-AFED-11F29F1C1CA5}" srcOrd="0" destOrd="0" presId="urn:microsoft.com/office/officeart/2005/8/layout/radial6"/>
    <dgm:cxn modelId="{A4B40712-FCCD-4A24-8AFC-A783BAA186A5}" srcId="{829A2511-D946-453F-9286-EAEDE10E5BD1}" destId="{76656739-CD7E-413C-9412-634492495F67}" srcOrd="0" destOrd="0" parTransId="{6EE31F3C-1924-4565-BC30-79E958B4ED36}" sibTransId="{43895474-8AC6-4D2F-9FBE-31AA968A2740}"/>
    <dgm:cxn modelId="{56676267-00B4-4A1A-9CD7-82798AD79FBB}" type="presOf" srcId="{C378CC36-2B5D-46E2-B650-A9EA7071384A}" destId="{0EFC07A0-1ECD-4206-8C95-BA95062DE2E2}" srcOrd="0" destOrd="0" presId="urn:microsoft.com/office/officeart/2005/8/layout/radial6"/>
    <dgm:cxn modelId="{55F59D30-34FA-483E-B1E8-68C4E26CF8E5}" type="presOf" srcId="{124A50C8-24EC-41C6-9247-946B8D41FD80}" destId="{D45E162D-18AA-4591-BC92-7F4A84F4934A}" srcOrd="0" destOrd="0" presId="urn:microsoft.com/office/officeart/2005/8/layout/radial6"/>
    <dgm:cxn modelId="{ECA7C59E-A383-463A-B92B-6894EDC57616}" type="presOf" srcId="{A471CA27-3566-47BE-98CC-4C40FDA8D206}" destId="{1EA4D3BF-A367-4CE8-9624-A4E96B5F9A4D}" srcOrd="0" destOrd="0" presId="urn:microsoft.com/office/officeart/2005/8/layout/radial6"/>
    <dgm:cxn modelId="{D1BF34B3-9D44-4FDB-B243-E2E8BC4E7E1D}" srcId="{829A2511-D946-453F-9286-EAEDE10E5BD1}" destId="{52289C64-EFB3-4588-94D5-5FC49F5B11AE}" srcOrd="2" destOrd="0" parTransId="{77C7669A-7C16-4D29-BB9B-B32694C4289C}" sibTransId="{82343977-167C-4219-A667-1265FC43771B}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499ED0A1-62F8-458F-8268-9889C4E0B498}" type="presOf" srcId="{829A2511-D946-453F-9286-EAEDE10E5BD1}" destId="{3BFF2AC4-EE2D-4FBE-9804-D84B8585C9D3}" srcOrd="0" destOrd="0" presId="urn:microsoft.com/office/officeart/2005/8/layout/radial6"/>
    <dgm:cxn modelId="{18B5A7D2-1965-418B-A81E-634DF1F0AA03}" srcId="{829A2511-D946-453F-9286-EAEDE10E5BD1}" destId="{124A50C8-24EC-41C6-9247-946B8D41FD80}" srcOrd="3" destOrd="0" parTransId="{79ED48B1-2B9F-4A22-B908-CAB44D2CAAE8}" sibTransId="{A471CA27-3566-47BE-98CC-4C40FDA8D206}"/>
    <dgm:cxn modelId="{EBD8F1E7-6C2B-42FB-ADA0-21AA128E73EA}" type="presOf" srcId="{52289C64-EFB3-4588-94D5-5FC49F5B11AE}" destId="{D3C7ED42-82FB-49B2-AD78-C8A2A9FF3F03}" srcOrd="0" destOrd="0" presId="urn:microsoft.com/office/officeart/2005/8/layout/radial6"/>
    <dgm:cxn modelId="{33B61A74-70BC-4BEF-B49E-E9C4F0465E2F}" type="presOf" srcId="{D514DE4F-C80B-42FC-BA76-1563744A50B8}" destId="{13945BDB-175B-4C5C-B598-D9DE5EFC0281}" srcOrd="0" destOrd="0" presId="urn:microsoft.com/office/officeart/2005/8/layout/radial6"/>
    <dgm:cxn modelId="{FE678709-A388-4927-A6E0-F7E4F0E037BE}" type="presParOf" srcId="{13945BDB-175B-4C5C-B598-D9DE5EFC0281}" destId="{3BFF2AC4-EE2D-4FBE-9804-D84B8585C9D3}" srcOrd="0" destOrd="0" presId="urn:microsoft.com/office/officeart/2005/8/layout/radial6"/>
    <dgm:cxn modelId="{65FD8200-D4B3-4271-9E8D-858365AA9442}" type="presParOf" srcId="{13945BDB-175B-4C5C-B598-D9DE5EFC0281}" destId="{CF7D62D7-6E80-48BF-87F6-3819B80D9F64}" srcOrd="1" destOrd="0" presId="urn:microsoft.com/office/officeart/2005/8/layout/radial6"/>
    <dgm:cxn modelId="{4C5B47C8-261C-4ACC-B42F-8F3A31174326}" type="presParOf" srcId="{13945BDB-175B-4C5C-B598-D9DE5EFC0281}" destId="{5417F97E-129D-4690-BC3B-FF2931D27173}" srcOrd="2" destOrd="0" presId="urn:microsoft.com/office/officeart/2005/8/layout/radial6"/>
    <dgm:cxn modelId="{B6249A9F-3280-4E1D-886E-9160C69B68F5}" type="presParOf" srcId="{13945BDB-175B-4C5C-B598-D9DE5EFC0281}" destId="{670DFF95-4581-46AE-A540-C43F2BCD3824}" srcOrd="3" destOrd="0" presId="urn:microsoft.com/office/officeart/2005/8/layout/radial6"/>
    <dgm:cxn modelId="{33F5491C-9293-4FC4-B1CF-A2557628FD1E}" type="presParOf" srcId="{13945BDB-175B-4C5C-B598-D9DE5EFC0281}" destId="{D74F9A42-6698-4236-AFED-11F29F1C1CA5}" srcOrd="4" destOrd="0" presId="urn:microsoft.com/office/officeart/2005/8/layout/radial6"/>
    <dgm:cxn modelId="{5C0F8EAA-C95E-47AC-A994-2EDD22CC3637}" type="presParOf" srcId="{13945BDB-175B-4C5C-B598-D9DE5EFC0281}" destId="{EBEB0D63-66FA-4DA1-9C34-EE96D0147553}" srcOrd="5" destOrd="0" presId="urn:microsoft.com/office/officeart/2005/8/layout/radial6"/>
    <dgm:cxn modelId="{4E69E00D-563F-4845-8087-36219229247F}" type="presParOf" srcId="{13945BDB-175B-4C5C-B598-D9DE5EFC0281}" destId="{0EFC07A0-1ECD-4206-8C95-BA95062DE2E2}" srcOrd="6" destOrd="0" presId="urn:microsoft.com/office/officeart/2005/8/layout/radial6"/>
    <dgm:cxn modelId="{700B2205-652A-480F-9E2A-AECD2BE0261C}" type="presParOf" srcId="{13945BDB-175B-4C5C-B598-D9DE5EFC0281}" destId="{D3C7ED42-82FB-49B2-AD78-C8A2A9FF3F03}" srcOrd="7" destOrd="0" presId="urn:microsoft.com/office/officeart/2005/8/layout/radial6"/>
    <dgm:cxn modelId="{BFC3C581-4DCD-4E6B-B456-9A53F15016F9}" type="presParOf" srcId="{13945BDB-175B-4C5C-B598-D9DE5EFC0281}" destId="{E3056AEB-5B16-42C3-A451-29100785A27F}" srcOrd="8" destOrd="0" presId="urn:microsoft.com/office/officeart/2005/8/layout/radial6"/>
    <dgm:cxn modelId="{ABE1708F-CAE5-45EF-8E8A-18020321FA5D}" type="presParOf" srcId="{13945BDB-175B-4C5C-B598-D9DE5EFC0281}" destId="{2FA1A453-5B75-46F1-A968-10BD3DEA9115}" srcOrd="9" destOrd="0" presId="urn:microsoft.com/office/officeart/2005/8/layout/radial6"/>
    <dgm:cxn modelId="{8F483B0E-96EA-49AC-9A1B-FB15C723A41C}" type="presParOf" srcId="{13945BDB-175B-4C5C-B598-D9DE5EFC0281}" destId="{D45E162D-18AA-4591-BC92-7F4A84F4934A}" srcOrd="10" destOrd="0" presId="urn:microsoft.com/office/officeart/2005/8/layout/radial6"/>
    <dgm:cxn modelId="{2462954A-C59C-40A8-9DD0-E00CD0DF9556}" type="presParOf" srcId="{13945BDB-175B-4C5C-B598-D9DE5EFC0281}" destId="{A1DC1B06-44BE-4E14-AF95-6FA7404B36D5}" srcOrd="11" destOrd="0" presId="urn:microsoft.com/office/officeart/2005/8/layout/radial6"/>
    <dgm:cxn modelId="{41A4E0B0-C6F9-4C22-87B3-CF4EEE3DB616}" type="presParOf" srcId="{13945BDB-175B-4C5C-B598-D9DE5EFC0281}" destId="{1EA4D3BF-A367-4CE8-9624-A4E96B5F9A4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9C95FDB2-354E-40F8-BC0F-5BD0407A2079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মুহাম্মাদ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(স)-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প্রদেক্ষেপ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sz="36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B9B5E55-B482-4321-BAE8-2CD0CCAD6F61}" type="parTrans" cxnId="{8BD37290-4244-410C-91C3-944B87AC5710}">
      <dgm:prSet/>
      <dgm:spPr/>
      <dgm:t>
        <a:bodyPr/>
        <a:lstStyle/>
        <a:p>
          <a:endParaRPr lang="en-US"/>
        </a:p>
      </dgm:t>
    </dgm:pt>
    <dgm:pt modelId="{19A3CA52-437A-4463-923B-26E4DABADAC1}" type="sibTrans" cxnId="{8BD37290-4244-410C-91C3-944B87AC5710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 custLinFactNeighborX="0" custLinFactNeighborY="-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9DB51441-5132-4C34-94BE-EB6F7532CF6A}" type="presOf" srcId="{9C95FDB2-354E-40F8-BC0F-5BD0407A2079}" destId="{B157ACED-B157-4BEC-8CAD-6E2F0768C574}" srcOrd="0" destOrd="0" presId="urn:microsoft.com/office/officeart/2005/8/layout/list1"/>
    <dgm:cxn modelId="{8BD37290-4244-410C-91C3-944B87AC5710}" srcId="{E7F0D200-9288-46C9-81AC-85547DE6B181}" destId="{9C95FDB2-354E-40F8-BC0F-5BD0407A2079}" srcOrd="0" destOrd="0" parTransId="{3B9B5E55-B482-4321-BAE8-2CD0CCAD6F61}" sibTransId="{19A3CA52-437A-4463-923B-26E4DABADAC1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E26DF309-4B7C-47E6-ADD7-386DEB2C79CC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মুহাম্মাদ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(স)-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বংশ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32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661006C-5723-407B-94E4-B611CC964AA3}" type="parTrans" cxnId="{27FD409E-CBF8-47E0-BC94-FC6BB3A29A8D}">
      <dgm:prSet/>
      <dgm:spPr/>
      <dgm:t>
        <a:bodyPr/>
        <a:lstStyle/>
        <a:p>
          <a:endParaRPr lang="en-US"/>
        </a:p>
      </dgm:t>
    </dgm:pt>
    <dgm:pt modelId="{F9F4FDAE-342C-4256-B945-FF2797883ACE}" type="sibTrans" cxnId="{27FD409E-CBF8-47E0-BC94-FC6BB3A29A8D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D409E-CBF8-47E0-BC94-FC6BB3A29A8D}" srcId="{E7F0D200-9288-46C9-81AC-85547DE6B181}" destId="{E26DF309-4B7C-47E6-ADD7-386DEB2C79CC}" srcOrd="0" destOrd="0" parTransId="{6661006C-5723-407B-94E4-B611CC964AA3}" sibTransId="{F9F4FDAE-342C-4256-B945-FF2797883ACE}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9185D326-1262-4265-9351-BB873559ACFC}" type="presOf" srcId="{E26DF309-4B7C-47E6-ADD7-386DEB2C79CC}" destId="{B157ACED-B157-4BEC-8CAD-6E2F0768C574}" srcOrd="0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ctr"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হিলফুল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ফুজুল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sz="32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2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2"/>
      <dgm:spPr/>
    </dgm:pt>
    <dgm:pt modelId="{8E27ED8C-E663-47FA-9F96-938D77AAC2D7}" type="pres">
      <dgm:prSet presAssocID="{382FB9EF-9CC2-4ECA-88BA-475F97338525}" presName="dstNode" presStyleLbl="node1" presStyleIdx="0" presStyleCnt="2"/>
      <dgm:spPr/>
    </dgm:pt>
    <dgm:pt modelId="{603C3AB6-70B4-4688-AF08-D66BD84B9747}" type="pres">
      <dgm:prSet presAssocID="{55844058-F35E-4FA3-8985-159925E2CF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1A364-B4FB-4FE0-A602-CD23F4CDD724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5D84-1BF4-4191-ACB1-81EB6CADE37C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B9F8-3120-413E-933D-568D3ACE88E7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7754-FC6C-4A2C-A0A7-48280E5C96AB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93BDD-10B5-4CAB-9E8B-4D90A09EC5F9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16E7-F0AD-4890-82BD-D5C14C2AAB1E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0"/>
            <a:gd name="adj2" fmla="val 27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87D01-4E84-454F-B308-47D7CD0250CF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6497-8EBA-4666-9315-6993224CFDBD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4031073" y="2209746"/>
          <a:ext cx="2110943" cy="201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রাজস্বের</a:t>
          </a:r>
          <a:r>
            <a:rPr lang="en-US" sz="28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উৎসসমূহঃ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0213" y="2505281"/>
        <a:ext cx="1492663" cy="1426967"/>
      </dsp:txXfrm>
    </dsp:sp>
    <dsp:sp modelId="{4AABCF5A-2C86-46E7-BF5C-EBB9CBAE3235}">
      <dsp:nvSpPr>
        <dsp:cNvPr id="0" name=""/>
        <dsp:cNvSpPr/>
      </dsp:nvSpPr>
      <dsp:spPr>
        <a:xfrm>
          <a:off x="4458922" y="216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2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জাকাত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185986"/>
        <a:ext cx="887592" cy="887592"/>
      </dsp:txXfrm>
    </dsp:sp>
    <dsp:sp modelId="{CD702576-4777-4F65-A182-FA1F9B305B40}">
      <dsp:nvSpPr>
        <dsp:cNvPr id="0" name=""/>
        <dsp:cNvSpPr/>
      </dsp:nvSpPr>
      <dsp:spPr>
        <a:xfrm>
          <a:off x="6289610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জিজিয়া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944282"/>
        <a:ext cx="887592" cy="887592"/>
      </dsp:txXfrm>
    </dsp:sp>
    <dsp:sp modelId="{539812DF-F632-4BF2-B571-E0257B5F568D}">
      <dsp:nvSpPr>
        <dsp:cNvPr id="0" name=""/>
        <dsp:cNvSpPr/>
      </dsp:nvSpPr>
      <dsp:spPr>
        <a:xfrm>
          <a:off x="7047905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৩. গনিমত 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7231731" y="2774969"/>
        <a:ext cx="887592" cy="887592"/>
      </dsp:txXfrm>
    </dsp:sp>
    <dsp:sp modelId="{E1B68BDC-B470-4A41-AB06-CA9CC38061D8}">
      <dsp:nvSpPr>
        <dsp:cNvPr id="0" name=""/>
        <dsp:cNvSpPr/>
      </dsp:nvSpPr>
      <dsp:spPr>
        <a:xfrm>
          <a:off x="6289610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৪. উশর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4605656"/>
        <a:ext cx="887592" cy="887592"/>
      </dsp:txXfrm>
    </dsp:sp>
    <dsp:sp modelId="{6A48BAEB-FE67-496E-AD91-D3450345860C}">
      <dsp:nvSpPr>
        <dsp:cNvPr id="0" name=""/>
        <dsp:cNvSpPr/>
      </dsp:nvSpPr>
      <dsp:spPr>
        <a:xfrm>
          <a:off x="4458922" y="518012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৫. উশুর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5363952"/>
        <a:ext cx="887592" cy="887592"/>
      </dsp:txXfrm>
    </dsp:sp>
    <dsp:sp modelId="{FDE12DDA-EEAF-4FBE-8D3C-0563B2466421}">
      <dsp:nvSpPr>
        <dsp:cNvPr id="0" name=""/>
        <dsp:cNvSpPr/>
      </dsp:nvSpPr>
      <dsp:spPr>
        <a:xfrm>
          <a:off x="2628235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৬. আল ফাই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4605656"/>
        <a:ext cx="887592" cy="887592"/>
      </dsp:txXfrm>
    </dsp:sp>
    <dsp:sp modelId="{03F54789-8B43-4663-AAE7-E8C0F8C7324D}">
      <dsp:nvSpPr>
        <dsp:cNvPr id="0" name=""/>
        <dsp:cNvSpPr/>
      </dsp:nvSpPr>
      <dsp:spPr>
        <a:xfrm>
          <a:off x="1869939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৭. আল হিমা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53765" y="2774969"/>
        <a:ext cx="887592" cy="887592"/>
      </dsp:txXfrm>
    </dsp:sp>
    <dsp:sp modelId="{011C329E-6F15-4B0B-90CE-3229A6A7AD17}">
      <dsp:nvSpPr>
        <dsp:cNvPr id="0" name=""/>
        <dsp:cNvSpPr/>
      </dsp:nvSpPr>
      <dsp:spPr>
        <a:xfrm>
          <a:off x="2628235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৮. খারাজ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944282"/>
        <a:ext cx="887592" cy="887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6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3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00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3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7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7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3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8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2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184" y="1295400"/>
            <a:ext cx="5538216" cy="408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497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95400" y="520651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[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(স)]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350967"/>
            <a:ext cx="6969916" cy="123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মুহাম্মাদ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.)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বাল্যজীবন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601310933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F7D62D7-6E80-48BF-87F6-3819B80D9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CF7D62D7-6E80-48BF-87F6-3819B80D9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CF7D62D7-6E80-48BF-87F6-3819B80D9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CF7D62D7-6E80-48BF-87F6-3819B80D9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0DFF95-4581-46AE-A540-C43F2BCD3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670DFF95-4581-46AE-A540-C43F2BCD3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670DFF95-4581-46AE-A540-C43F2BCD3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670DFF95-4581-46AE-A540-C43F2BCD3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4F9A42-6698-4236-AFED-11F29F1C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D74F9A42-6698-4236-AFED-11F29F1C1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D74F9A42-6698-4236-AFED-11F29F1C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D74F9A42-6698-4236-AFED-11F29F1C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FC07A0-1ECD-4206-8C95-BA95062DE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0EFC07A0-1ECD-4206-8C95-BA95062DE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0EFC07A0-1ECD-4206-8C95-BA95062DE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0EFC07A0-1ECD-4206-8C95-BA95062DE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C7ED42-82FB-49B2-AD78-C8A2A9FF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D3C7ED42-82FB-49B2-AD78-C8A2A9FF3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D3C7ED42-82FB-49B2-AD78-C8A2A9FF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D3C7ED42-82FB-49B2-AD78-C8A2A9FF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A1A453-5B75-46F1-A968-10BD3DEA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2FA1A453-5B75-46F1-A968-10BD3DEA9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2FA1A453-5B75-46F1-A968-10BD3DEA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2FA1A453-5B75-46F1-A968-10BD3DEA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5E162D-18AA-4591-BC92-7F4A84F49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D45E162D-18AA-4591-BC92-7F4A84F49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D45E162D-18AA-4591-BC92-7F4A84F49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D45E162D-18AA-4591-BC92-7F4A84F49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A4D3BF-A367-4CE8-9624-A4E96B5F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1EA4D3BF-A367-4CE8-9624-A4E96B5F9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1EA4D3BF-A367-4CE8-9624-A4E96B5F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1EA4D3BF-A367-4CE8-9624-A4E96B5F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13011" y="381000"/>
            <a:ext cx="21659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14614" y="381000"/>
            <a:ext cx="21627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প্রথমিক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জীবন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52762" y="381000"/>
            <a:ext cx="32864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খাদিজাকে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90858" y="381000"/>
            <a:ext cx="36102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আসওয়াদ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1464</TotalTime>
  <Words>158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399</cp:revision>
  <dcterms:created xsi:type="dcterms:W3CDTF">2020-01-13T03:23:51Z</dcterms:created>
  <dcterms:modified xsi:type="dcterms:W3CDTF">2021-01-10T07:35:46Z</dcterms:modified>
</cp:coreProperties>
</file>