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14"/>
  </p:notesMasterIdLst>
  <p:sldIdLst>
    <p:sldId id="356" r:id="rId2"/>
    <p:sldId id="392" r:id="rId3"/>
    <p:sldId id="325" r:id="rId4"/>
    <p:sldId id="326" r:id="rId5"/>
    <p:sldId id="388" r:id="rId6"/>
    <p:sldId id="399" r:id="rId7"/>
    <p:sldId id="365" r:id="rId8"/>
    <p:sldId id="395" r:id="rId9"/>
    <p:sldId id="397" r:id="rId10"/>
    <p:sldId id="373" r:id="rId11"/>
    <p:sldId id="341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1A6C"/>
    <a:srgbClr val="B01513"/>
    <a:srgbClr val="F5C0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9" autoAdjust="0"/>
    <p:restoredTop sz="94660"/>
  </p:normalViewPr>
  <p:slideViewPr>
    <p:cSldViewPr>
      <p:cViewPr varScale="1">
        <p:scale>
          <a:sx n="88" d="100"/>
          <a:sy n="88" d="100"/>
        </p:scale>
        <p:origin x="-235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image" Target="../media/image1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2A815C-F540-4301-8AD2-6C0BABB28C56}">
      <dgm:prSet custT="1"/>
      <dgm:spPr>
        <a:solidFill>
          <a:srgbClr val="B01513"/>
        </a:solidFill>
      </dgm:spPr>
      <dgm:t>
        <a:bodyPr/>
        <a:lstStyle/>
        <a:p>
          <a:pPr rtl="0"/>
          <a:r>
            <a:rPr kumimoji="0" lang="en-US" sz="3200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 ওমর (রাঃ) এর চরিত্র বর্ণনা করতে পারবে</a:t>
          </a:r>
          <a:r>
            <a:rPr kumimoji="0" lang="en-US" sz="3200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D02AA30A-5AD7-4955-A236-EF50A997DBFA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 ওমর (রাঃ) এর কৃতিত্ব মূল্যায়ন করতে পারবে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967F22FA-81F0-4713-ABD7-48DD246222EB}" type="parTrans" cxnId="{E7D73E60-3FCA-4F1F-874F-8C1EAD549FAE}">
      <dgm:prSet/>
      <dgm:spPr/>
      <dgm:t>
        <a:bodyPr/>
        <a:lstStyle/>
        <a:p>
          <a:endParaRPr lang="en-US"/>
        </a:p>
      </dgm:t>
    </dgm:pt>
    <dgm:pt modelId="{B9654E43-5454-47F1-82D3-C91EF9B18B34}" type="sibTrans" cxnId="{E7D73E60-3FCA-4F1F-874F-8C1EAD549FAE}">
      <dgm:prSet/>
      <dgm:spPr/>
      <dgm:t>
        <a:bodyPr/>
        <a:lstStyle/>
        <a:p>
          <a:endParaRPr lang="en-US"/>
        </a:p>
      </dgm:t>
    </dgm:pt>
    <dgm:pt modelId="{EA67E8E3-5E42-45C7-8428-42395FABA665}" type="pres">
      <dgm:prSet presAssocID="{3776CFE0-3A2E-450C-B4D4-3CD4625A22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320B86-5F7A-469A-A42F-249415A2FDE6}" type="pres">
      <dgm:prSet presAssocID="{3776CFE0-3A2E-450C-B4D4-3CD4625A228B}" presName="wedge1" presStyleLbl="node1" presStyleIdx="0" presStyleCnt="2"/>
      <dgm:spPr/>
      <dgm:t>
        <a:bodyPr/>
        <a:lstStyle/>
        <a:p>
          <a:endParaRPr lang="en-US"/>
        </a:p>
      </dgm:t>
    </dgm:pt>
    <dgm:pt modelId="{7906125E-24EB-4B2B-9DDE-BE890D6E4B59}" type="pres">
      <dgm:prSet presAssocID="{3776CFE0-3A2E-450C-B4D4-3CD4625A228B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BA2C4-1DA6-42B3-9B7B-3F49893CF77D}" type="pres">
      <dgm:prSet presAssocID="{3776CFE0-3A2E-450C-B4D4-3CD4625A228B}" presName="wedge2" presStyleLbl="node1" presStyleIdx="1" presStyleCnt="2"/>
      <dgm:spPr/>
    </dgm:pt>
    <dgm:pt modelId="{310AB185-FAAF-4350-9A00-A7D153F31415}" type="pres">
      <dgm:prSet presAssocID="{3776CFE0-3A2E-450C-B4D4-3CD4625A228B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B75E9BC-DAAE-4758-8A8C-26E02CC67A73}" srcId="{3776CFE0-3A2E-450C-B4D4-3CD4625A228B}" destId="{C52A815C-F540-4301-8AD2-6C0BABB28C56}" srcOrd="0" destOrd="0" parTransId="{D48018F8-11BD-41F8-A42B-769D74274424}" sibTransId="{48C9F1A5-6499-4809-9986-EB932F7011CD}"/>
    <dgm:cxn modelId="{91654201-81A5-4252-B395-3EE4FE0B06C5}" type="presOf" srcId="{C52A815C-F540-4301-8AD2-6C0BABB28C56}" destId="{D1320B86-5F7A-469A-A42F-249415A2FDE6}" srcOrd="0" destOrd="0" presId="urn:microsoft.com/office/officeart/2005/8/layout/chart3"/>
    <dgm:cxn modelId="{E511621B-838B-44B8-8872-E083499EE49E}" type="presOf" srcId="{D02AA30A-5AD7-4955-A236-EF50A997DBFA}" destId="{AEEBA2C4-1DA6-42B3-9B7B-3F49893CF77D}" srcOrd="0" destOrd="0" presId="urn:microsoft.com/office/officeart/2005/8/layout/chart3"/>
    <dgm:cxn modelId="{9101B6D1-471D-417F-8291-5F62F717220D}" type="presOf" srcId="{3776CFE0-3A2E-450C-B4D4-3CD4625A228B}" destId="{EA67E8E3-5E42-45C7-8428-42395FABA665}" srcOrd="0" destOrd="0" presId="urn:microsoft.com/office/officeart/2005/8/layout/chart3"/>
    <dgm:cxn modelId="{2AE34536-9728-4948-A6AE-A6AA86276C4E}" type="presOf" srcId="{D02AA30A-5AD7-4955-A236-EF50A997DBFA}" destId="{310AB185-FAAF-4350-9A00-A7D153F31415}" srcOrd="1" destOrd="0" presId="urn:microsoft.com/office/officeart/2005/8/layout/chart3"/>
    <dgm:cxn modelId="{E7D73E60-3FCA-4F1F-874F-8C1EAD549FAE}" srcId="{3776CFE0-3A2E-450C-B4D4-3CD4625A228B}" destId="{D02AA30A-5AD7-4955-A236-EF50A997DBFA}" srcOrd="1" destOrd="0" parTransId="{967F22FA-81F0-4713-ABD7-48DD246222EB}" sibTransId="{B9654E43-5454-47F1-82D3-C91EF9B18B34}"/>
    <dgm:cxn modelId="{90A542F4-9890-4F8B-91FE-73E276CE3121}" type="presOf" srcId="{C52A815C-F540-4301-8AD2-6C0BABB28C56}" destId="{7906125E-24EB-4B2B-9DDE-BE890D6E4B59}" srcOrd="1" destOrd="0" presId="urn:microsoft.com/office/officeart/2005/8/layout/chart3"/>
    <dgm:cxn modelId="{7EE6B61F-FE24-45DA-B1D3-B9E951B22F63}" type="presParOf" srcId="{EA67E8E3-5E42-45C7-8428-42395FABA665}" destId="{D1320B86-5F7A-469A-A42F-249415A2FDE6}" srcOrd="0" destOrd="0" presId="urn:microsoft.com/office/officeart/2005/8/layout/chart3"/>
    <dgm:cxn modelId="{E8CC1771-E570-4A66-BFFA-5F2074FE2D16}" type="presParOf" srcId="{EA67E8E3-5E42-45C7-8428-42395FABA665}" destId="{7906125E-24EB-4B2B-9DDE-BE890D6E4B59}" srcOrd="1" destOrd="0" presId="urn:microsoft.com/office/officeart/2005/8/layout/chart3"/>
    <dgm:cxn modelId="{76877499-FF74-4EFE-9A39-8160CB0CA493}" type="presParOf" srcId="{EA67E8E3-5E42-45C7-8428-42395FABA665}" destId="{AEEBA2C4-1DA6-42B3-9B7B-3F49893CF77D}" srcOrd="2" destOrd="0" presId="urn:microsoft.com/office/officeart/2005/8/layout/chart3"/>
    <dgm:cxn modelId="{E3EC8C28-2FC6-4363-87BE-21C846ADD9EA}" type="presParOf" srcId="{EA67E8E3-5E42-45C7-8428-42395FABA665}" destId="{310AB185-FAAF-4350-9A00-A7D153F31415}" srcOrd="3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kumimoji="0" lang="en-US" sz="2800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চরিত্রঃ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262F67B4-1693-4400-BF21-E6167E72377F}">
      <dgm:prSet/>
      <dgm:spPr/>
      <dgm:t>
        <a:bodyPr/>
        <a:lstStyle/>
        <a:p>
          <a:pPr rtl="0"/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435EDD3-A4C3-4BFA-9E15-1E4C45EA49D0}" type="parTrans" cxnId="{7464E31C-610E-443B-AB94-3ED00CF03D9B}">
      <dgm:prSet/>
      <dgm:spPr/>
      <dgm:t>
        <a:bodyPr/>
        <a:lstStyle/>
        <a:p>
          <a:endParaRPr lang="en-US"/>
        </a:p>
      </dgm:t>
    </dgm:pt>
    <dgm:pt modelId="{352F9A3C-0F80-4560-9CFE-9714ECB3151E}" type="sibTrans" cxnId="{7464E31C-610E-443B-AB94-3ED00CF03D9B}">
      <dgm:prSet/>
      <dgm:spPr/>
      <dgm:t>
        <a:bodyPr/>
        <a:lstStyle/>
        <a:p>
          <a:endParaRPr lang="en-US"/>
        </a:p>
      </dgm:t>
    </dgm:pt>
    <dgm:pt modelId="{BCCF12A3-9D20-40F5-866E-3C8577DD2B35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উত্তম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আদর্শ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170E5A4F-2645-4D37-BF63-DDDA16D2D77B}" type="parTrans" cxnId="{E7BFFF64-7CAF-4109-B80D-1C613BE30CE0}">
      <dgm:prSet/>
      <dgm:spPr/>
      <dgm:t>
        <a:bodyPr/>
        <a:lstStyle/>
        <a:p>
          <a:endParaRPr lang="en-US"/>
        </a:p>
      </dgm:t>
    </dgm:pt>
    <dgm:pt modelId="{349640F1-1CBC-4883-93B9-D5E58D0D8F54}" type="sibTrans" cxnId="{E7BFFF64-7CAF-4109-B80D-1C613BE30CE0}">
      <dgm:prSet/>
      <dgm:spPr/>
      <dgm:t>
        <a:bodyPr/>
        <a:lstStyle/>
        <a:p>
          <a:endParaRPr lang="en-US"/>
        </a:p>
      </dgm:t>
    </dgm:pt>
    <dgm:pt modelId="{6B53913D-4CC2-4D06-A786-5E5D2B0B35C9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কঠোরতা ও কোমলতা সংমিশ্রণ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6459561B-C407-4375-9522-747A2BCDB737}" type="parTrans" cxnId="{187AD0CC-5563-49C0-9E1E-7B79E74E9E1C}">
      <dgm:prSet/>
      <dgm:spPr/>
      <dgm:t>
        <a:bodyPr/>
        <a:lstStyle/>
        <a:p>
          <a:endParaRPr lang="en-US"/>
        </a:p>
      </dgm:t>
    </dgm:pt>
    <dgm:pt modelId="{CF070FD4-1558-468E-AD90-6BD083A1E5F9}" type="sibTrans" cxnId="{187AD0CC-5563-49C0-9E1E-7B79E74E9E1C}">
      <dgm:prSet/>
      <dgm:spPr/>
      <dgm:t>
        <a:bodyPr/>
        <a:lstStyle/>
        <a:p>
          <a:endParaRPr lang="en-US"/>
        </a:p>
      </dgm:t>
    </dgm:pt>
    <dgm:pt modelId="{0D0957A6-AB03-4C6C-8EC2-401F4D1DD9F1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সরলতা ও অনাড়ম্বরতা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649A7A30-4681-4D34-B9B0-61FAF1E5E769}" type="parTrans" cxnId="{AD3D63BF-1C25-4C03-A98D-104245560B68}">
      <dgm:prSet/>
      <dgm:spPr/>
      <dgm:t>
        <a:bodyPr/>
        <a:lstStyle/>
        <a:p>
          <a:endParaRPr lang="en-US"/>
        </a:p>
      </dgm:t>
    </dgm:pt>
    <dgm:pt modelId="{FF54E732-DEC6-473E-B8FE-778649CF5C65}" type="sibTrans" cxnId="{AD3D63BF-1C25-4C03-A98D-104245560B68}">
      <dgm:prSet/>
      <dgm:spPr/>
      <dgm:t>
        <a:bodyPr/>
        <a:lstStyle/>
        <a:p>
          <a:endParaRPr lang="en-US"/>
        </a:p>
      </dgm:t>
    </dgm:pt>
    <dgm:pt modelId="{72DB279E-3D7F-4266-953E-A3C6A365DFF6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ন্যায়বিচারক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28A67F31-18FA-47C8-8B37-F7BDD816A552}" type="parTrans" cxnId="{241D5F56-9B6F-423E-87C8-591A524EBBCF}">
      <dgm:prSet/>
      <dgm:spPr/>
      <dgm:t>
        <a:bodyPr/>
        <a:lstStyle/>
        <a:p>
          <a:endParaRPr lang="en-US"/>
        </a:p>
      </dgm:t>
    </dgm:pt>
    <dgm:pt modelId="{885FD266-375C-470E-AAE0-250026897BDD}" type="sibTrans" cxnId="{241D5F56-9B6F-423E-87C8-591A524EBBCF}">
      <dgm:prSet/>
      <dgm:spPr/>
      <dgm:t>
        <a:bodyPr/>
        <a:lstStyle/>
        <a:p>
          <a:endParaRPr lang="en-US"/>
        </a:p>
      </dgm:t>
    </dgm:pt>
    <dgm:pt modelId="{706C9400-807F-436C-94D5-DB47F2D89D20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অমুসলিমদের প্রতি সহানুভূতিশীল আল্লাহভীতি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1E7FDCB3-C792-4308-8D06-B73F79017861}" type="parTrans" cxnId="{480C6266-3B31-4DF0-B194-BBFDE9CBF9A4}">
      <dgm:prSet/>
      <dgm:spPr/>
      <dgm:t>
        <a:bodyPr/>
        <a:lstStyle/>
        <a:p>
          <a:endParaRPr lang="en-US"/>
        </a:p>
      </dgm:t>
    </dgm:pt>
    <dgm:pt modelId="{55BD7F38-BD2A-42D1-B317-E7F3C6842AC4}" type="sibTrans" cxnId="{480C6266-3B31-4DF0-B194-BBFDE9CBF9A4}">
      <dgm:prSet/>
      <dgm:spPr/>
      <dgm:t>
        <a:bodyPr/>
        <a:lstStyle/>
        <a:p>
          <a:endParaRPr lang="en-US"/>
        </a:p>
      </dgm:t>
    </dgm:pt>
    <dgm:pt modelId="{DDE0D870-897B-4336-8F6A-95814D45AAB4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অসাধারণ পান্ডিত্য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01095C6E-EEB6-4A23-87DA-647DD578B4E6}" type="parTrans" cxnId="{088FE906-AAE4-49B6-8CDA-F14A9C6DA549}">
      <dgm:prSet/>
      <dgm:spPr/>
      <dgm:t>
        <a:bodyPr/>
        <a:lstStyle/>
        <a:p>
          <a:endParaRPr lang="en-US"/>
        </a:p>
      </dgm:t>
    </dgm:pt>
    <dgm:pt modelId="{264238B5-809C-4426-B0C0-76CB82079296}" type="sibTrans" cxnId="{088FE906-AAE4-49B6-8CDA-F14A9C6DA549}">
      <dgm:prSet/>
      <dgm:spPr/>
      <dgm:t>
        <a:bodyPr/>
        <a:lstStyle/>
        <a:p>
          <a:endParaRPr lang="en-US"/>
        </a:p>
      </dgm:t>
    </dgm:pt>
    <dgm:pt modelId="{81596EAC-4E0C-4E8B-87B4-3C45944A47AE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আদর্শ খলিফা ও প্রকৃত মানুষ</a:t>
          </a:r>
          <a:endParaRPr lang="en-US"/>
        </a:p>
      </dgm:t>
    </dgm:pt>
    <dgm:pt modelId="{1B2735A0-B160-4DCC-B630-DDB3BCFBAD5E}" type="parTrans" cxnId="{8F08E67A-8CAE-4277-9A3C-B540692F010A}">
      <dgm:prSet/>
      <dgm:spPr/>
      <dgm:t>
        <a:bodyPr/>
        <a:lstStyle/>
        <a:p>
          <a:endParaRPr lang="en-US"/>
        </a:p>
      </dgm:t>
    </dgm:pt>
    <dgm:pt modelId="{5092EE0A-24C4-4749-B670-403E1C231EE9}" type="sibTrans" cxnId="{8F08E67A-8CAE-4277-9A3C-B540692F010A}">
      <dgm:prSet/>
      <dgm:spPr/>
      <dgm:t>
        <a:bodyPr/>
        <a:lstStyle/>
        <a:p>
          <a:endParaRPr lang="en-US"/>
        </a:p>
      </dgm:t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 custScaleX="117719" custScaleY="112538"/>
      <dgm:spPr/>
      <dgm:t>
        <a:bodyPr/>
        <a:lstStyle/>
        <a:p>
          <a:endParaRPr lang="en-US"/>
        </a:p>
      </dgm:t>
    </dgm:pt>
    <dgm:pt modelId="{CE099C8D-6AB5-4F23-BC69-581502658299}" type="pres">
      <dgm:prSet presAssocID="{BCCF12A3-9D20-40F5-866E-3C8577DD2B35}" presName="node" presStyleLbl="node1" presStyleIdx="0" presStyleCnt="7">
        <dgm:presLayoutVars>
          <dgm:bulletEnabled val="1"/>
        </dgm:presLayoutVars>
      </dgm:prSet>
      <dgm:spPr/>
    </dgm:pt>
    <dgm:pt modelId="{9A509857-EDA6-4AA3-A965-AD96E030E3AB}" type="pres">
      <dgm:prSet presAssocID="{BCCF12A3-9D20-40F5-866E-3C8577DD2B35}" presName="dummy" presStyleCnt="0"/>
      <dgm:spPr/>
    </dgm:pt>
    <dgm:pt modelId="{2A7BDA4C-8195-4E77-8CB9-BFB45FD4950D}" type="pres">
      <dgm:prSet presAssocID="{349640F1-1CBC-4883-93B9-D5E58D0D8F54}" presName="sibTrans" presStyleLbl="sibTrans2D1" presStyleIdx="0" presStyleCnt="7"/>
      <dgm:spPr/>
    </dgm:pt>
    <dgm:pt modelId="{D8FF8AAE-6B7B-4176-A0C4-B07F8D54D433}" type="pres">
      <dgm:prSet presAssocID="{6B53913D-4CC2-4D06-A786-5E5D2B0B35C9}" presName="node" presStyleLbl="node1" presStyleIdx="1" presStyleCnt="7">
        <dgm:presLayoutVars>
          <dgm:bulletEnabled val="1"/>
        </dgm:presLayoutVars>
      </dgm:prSet>
      <dgm:spPr/>
    </dgm:pt>
    <dgm:pt modelId="{45F331D9-2048-4068-ABD3-4E27A85285E5}" type="pres">
      <dgm:prSet presAssocID="{6B53913D-4CC2-4D06-A786-5E5D2B0B35C9}" presName="dummy" presStyleCnt="0"/>
      <dgm:spPr/>
    </dgm:pt>
    <dgm:pt modelId="{24137BDD-96E4-46A6-A39E-E6BF12CD1E07}" type="pres">
      <dgm:prSet presAssocID="{CF070FD4-1558-468E-AD90-6BD083A1E5F9}" presName="sibTrans" presStyleLbl="sibTrans2D1" presStyleIdx="1" presStyleCnt="7"/>
      <dgm:spPr/>
    </dgm:pt>
    <dgm:pt modelId="{820BD633-C6B7-4090-B275-900471886F0A}" type="pres">
      <dgm:prSet presAssocID="{0D0957A6-AB03-4C6C-8EC2-401F4D1DD9F1}" presName="node" presStyleLbl="node1" presStyleIdx="2" presStyleCnt="7">
        <dgm:presLayoutVars>
          <dgm:bulletEnabled val="1"/>
        </dgm:presLayoutVars>
      </dgm:prSet>
      <dgm:spPr/>
    </dgm:pt>
    <dgm:pt modelId="{D1ECF15B-8000-401B-91E1-825308716AF1}" type="pres">
      <dgm:prSet presAssocID="{0D0957A6-AB03-4C6C-8EC2-401F4D1DD9F1}" presName="dummy" presStyleCnt="0"/>
      <dgm:spPr/>
    </dgm:pt>
    <dgm:pt modelId="{1B856406-86AB-42B2-80C0-8F167D583CF6}" type="pres">
      <dgm:prSet presAssocID="{FF54E732-DEC6-473E-B8FE-778649CF5C65}" presName="sibTrans" presStyleLbl="sibTrans2D1" presStyleIdx="2" presStyleCnt="7"/>
      <dgm:spPr/>
    </dgm:pt>
    <dgm:pt modelId="{34F88B67-D6B7-4257-AE61-3DAA1EE0E098}" type="pres">
      <dgm:prSet presAssocID="{72DB279E-3D7F-4266-953E-A3C6A365DFF6}" presName="node" presStyleLbl="node1" presStyleIdx="3" presStyleCnt="7">
        <dgm:presLayoutVars>
          <dgm:bulletEnabled val="1"/>
        </dgm:presLayoutVars>
      </dgm:prSet>
      <dgm:spPr/>
    </dgm:pt>
    <dgm:pt modelId="{28843F9C-34A5-4F8F-9139-23C498438340}" type="pres">
      <dgm:prSet presAssocID="{72DB279E-3D7F-4266-953E-A3C6A365DFF6}" presName="dummy" presStyleCnt="0"/>
      <dgm:spPr/>
    </dgm:pt>
    <dgm:pt modelId="{3F38BE62-EAA1-442E-BD7D-4643114B9E1D}" type="pres">
      <dgm:prSet presAssocID="{885FD266-375C-470E-AAE0-250026897BDD}" presName="sibTrans" presStyleLbl="sibTrans2D1" presStyleIdx="3" presStyleCnt="7"/>
      <dgm:spPr/>
    </dgm:pt>
    <dgm:pt modelId="{83436559-A32B-4EA7-AB49-37A806666620}" type="pres">
      <dgm:prSet presAssocID="{706C9400-807F-436C-94D5-DB47F2D89D20}" presName="node" presStyleLbl="node1" presStyleIdx="4" presStyleCnt="7">
        <dgm:presLayoutVars>
          <dgm:bulletEnabled val="1"/>
        </dgm:presLayoutVars>
      </dgm:prSet>
      <dgm:spPr/>
    </dgm:pt>
    <dgm:pt modelId="{C71CD802-16B6-49AA-8C48-AB2722817089}" type="pres">
      <dgm:prSet presAssocID="{706C9400-807F-436C-94D5-DB47F2D89D20}" presName="dummy" presStyleCnt="0"/>
      <dgm:spPr/>
    </dgm:pt>
    <dgm:pt modelId="{D2920ED0-07DE-488E-A8DA-F495F6198EC7}" type="pres">
      <dgm:prSet presAssocID="{55BD7F38-BD2A-42D1-B317-E7F3C6842AC4}" presName="sibTrans" presStyleLbl="sibTrans2D1" presStyleIdx="4" presStyleCnt="7"/>
      <dgm:spPr/>
    </dgm:pt>
    <dgm:pt modelId="{FE117630-C02B-42B2-AB4F-9777DE5490DE}" type="pres">
      <dgm:prSet presAssocID="{DDE0D870-897B-4336-8F6A-95814D45AAB4}" presName="node" presStyleLbl="node1" presStyleIdx="5" presStyleCnt="7">
        <dgm:presLayoutVars>
          <dgm:bulletEnabled val="1"/>
        </dgm:presLayoutVars>
      </dgm:prSet>
      <dgm:spPr/>
    </dgm:pt>
    <dgm:pt modelId="{D767F0E4-C2AC-4759-AF23-4712F6FF930E}" type="pres">
      <dgm:prSet presAssocID="{DDE0D870-897B-4336-8F6A-95814D45AAB4}" presName="dummy" presStyleCnt="0"/>
      <dgm:spPr/>
    </dgm:pt>
    <dgm:pt modelId="{38D3F9E1-CCD7-4431-B53D-E4446271D295}" type="pres">
      <dgm:prSet presAssocID="{264238B5-809C-4426-B0C0-76CB82079296}" presName="sibTrans" presStyleLbl="sibTrans2D1" presStyleIdx="5" presStyleCnt="7"/>
      <dgm:spPr/>
    </dgm:pt>
    <dgm:pt modelId="{217327F8-B568-41E4-BA3F-8D4B91E30573}" type="pres">
      <dgm:prSet presAssocID="{81596EAC-4E0C-4E8B-87B4-3C45944A47AE}" presName="node" presStyleLbl="node1" presStyleIdx="6" presStyleCnt="7">
        <dgm:presLayoutVars>
          <dgm:bulletEnabled val="1"/>
        </dgm:presLayoutVars>
      </dgm:prSet>
      <dgm:spPr/>
    </dgm:pt>
    <dgm:pt modelId="{825B4F3D-E040-4112-AAE7-085D4FEF3859}" type="pres">
      <dgm:prSet presAssocID="{81596EAC-4E0C-4E8B-87B4-3C45944A47AE}" presName="dummy" presStyleCnt="0"/>
      <dgm:spPr/>
    </dgm:pt>
    <dgm:pt modelId="{C3A8264E-B4D3-4FE1-9DBE-78674B12D30D}" type="pres">
      <dgm:prSet presAssocID="{5092EE0A-24C4-4749-B670-403E1C231EE9}" presName="sibTrans" presStyleLbl="sibTrans2D1" presStyleIdx="6" presStyleCnt="7"/>
      <dgm:spPr/>
    </dgm:pt>
  </dgm:ptLst>
  <dgm:cxnLst>
    <dgm:cxn modelId="{8E8F3283-6F37-49D7-8AED-E64AD850AAE6}" type="presOf" srcId="{81596EAC-4E0C-4E8B-87B4-3C45944A47AE}" destId="{217327F8-B568-41E4-BA3F-8D4B91E30573}" srcOrd="0" destOrd="0" presId="urn:microsoft.com/office/officeart/2005/8/layout/radial6"/>
    <dgm:cxn modelId="{187AD0CC-5563-49C0-9E1E-7B79E74E9E1C}" srcId="{829A2511-D946-453F-9286-EAEDE10E5BD1}" destId="{6B53913D-4CC2-4D06-A786-5E5D2B0B35C9}" srcOrd="1" destOrd="0" parTransId="{6459561B-C407-4375-9522-747A2BCDB737}" sibTransId="{CF070FD4-1558-468E-AD90-6BD083A1E5F9}"/>
    <dgm:cxn modelId="{7C07A1C3-CBD6-4A87-B5D7-01729BD281BD}" type="presOf" srcId="{5092EE0A-24C4-4749-B670-403E1C231EE9}" destId="{C3A8264E-B4D3-4FE1-9DBE-78674B12D30D}" srcOrd="0" destOrd="0" presId="urn:microsoft.com/office/officeart/2005/8/layout/radial6"/>
    <dgm:cxn modelId="{241D5F56-9B6F-423E-87C8-591A524EBBCF}" srcId="{829A2511-D946-453F-9286-EAEDE10E5BD1}" destId="{72DB279E-3D7F-4266-953E-A3C6A365DFF6}" srcOrd="3" destOrd="0" parTransId="{28A67F31-18FA-47C8-8B37-F7BDD816A552}" sibTransId="{885FD266-375C-470E-AAE0-250026897BDD}"/>
    <dgm:cxn modelId="{4FCE9287-79CE-4013-8B9D-A1AC549336DE}" type="presOf" srcId="{706C9400-807F-436C-94D5-DB47F2D89D20}" destId="{83436559-A32B-4EA7-AB49-37A806666620}" srcOrd="0" destOrd="0" presId="urn:microsoft.com/office/officeart/2005/8/layout/radial6"/>
    <dgm:cxn modelId="{E532A1BC-F2B4-4DEB-860C-1C03F108A244}" type="presOf" srcId="{55BD7F38-BD2A-42D1-B317-E7F3C6842AC4}" destId="{D2920ED0-07DE-488E-A8DA-F495F6198EC7}" srcOrd="0" destOrd="0" presId="urn:microsoft.com/office/officeart/2005/8/layout/radial6"/>
    <dgm:cxn modelId="{9BCE08F0-8EC0-42E8-992D-63D74B53AFA8}" type="presOf" srcId="{6B53913D-4CC2-4D06-A786-5E5D2B0B35C9}" destId="{D8FF8AAE-6B7B-4176-A0C4-B07F8D54D433}" srcOrd="0" destOrd="0" presId="urn:microsoft.com/office/officeart/2005/8/layout/radial6"/>
    <dgm:cxn modelId="{8607082D-C0D6-49F4-89B2-CAB15D7BDB58}" type="presOf" srcId="{0D0957A6-AB03-4C6C-8EC2-401F4D1DD9F1}" destId="{820BD633-C6B7-4090-B275-900471886F0A}" srcOrd="0" destOrd="0" presId="urn:microsoft.com/office/officeart/2005/8/layout/radial6"/>
    <dgm:cxn modelId="{088FE906-AAE4-49B6-8CDA-F14A9C6DA549}" srcId="{829A2511-D946-453F-9286-EAEDE10E5BD1}" destId="{DDE0D870-897B-4336-8F6A-95814D45AAB4}" srcOrd="5" destOrd="0" parTransId="{01095C6E-EEB6-4A23-87DA-647DD578B4E6}" sibTransId="{264238B5-809C-4426-B0C0-76CB82079296}"/>
    <dgm:cxn modelId="{AD3D63BF-1C25-4C03-A98D-104245560B68}" srcId="{829A2511-D946-453F-9286-EAEDE10E5BD1}" destId="{0D0957A6-AB03-4C6C-8EC2-401F4D1DD9F1}" srcOrd="2" destOrd="0" parTransId="{649A7A30-4681-4D34-B9B0-61FAF1E5E769}" sibTransId="{FF54E732-DEC6-473E-B8FE-778649CF5C65}"/>
    <dgm:cxn modelId="{AC6DD020-8321-48AB-9B12-206C26469641}" srcId="{D514DE4F-C80B-42FC-BA76-1563744A50B8}" destId="{F77B684E-DCE4-4FAE-8F3F-F371F7B87FDC}" srcOrd="2" destOrd="0" parTransId="{EB68CB7F-A2B1-48FA-AF72-4BB7E6FAF5D9}" sibTransId="{E8E11008-8D4A-4BBB-997E-E0F6A0B715AD}"/>
    <dgm:cxn modelId="{7BCD0B4C-6635-4660-A69C-78427A1ED94B}" type="presOf" srcId="{885FD266-375C-470E-AAE0-250026897BDD}" destId="{3F38BE62-EAA1-442E-BD7D-4643114B9E1D}" srcOrd="0" destOrd="0" presId="urn:microsoft.com/office/officeart/2005/8/layout/radial6"/>
    <dgm:cxn modelId="{6179C840-7CF9-4305-9234-6DADF72C9593}" type="presOf" srcId="{264238B5-809C-4426-B0C0-76CB82079296}" destId="{38D3F9E1-CCD7-4431-B53D-E4446271D295}" srcOrd="0" destOrd="0" presId="urn:microsoft.com/office/officeart/2005/8/layout/radial6"/>
    <dgm:cxn modelId="{E39763DA-1BC6-4667-9DD3-51BA9174570C}" type="presOf" srcId="{FF54E732-DEC6-473E-B8FE-778649CF5C65}" destId="{1B856406-86AB-42B2-80C0-8F167D583CF6}" srcOrd="0" destOrd="0" presId="urn:microsoft.com/office/officeart/2005/8/layout/radial6"/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39BC382B-832F-4C3F-886C-3F58EEC363F9}" type="presOf" srcId="{72DB279E-3D7F-4266-953E-A3C6A365DFF6}" destId="{34F88B67-D6B7-4257-AE61-3DAA1EE0E098}" srcOrd="0" destOrd="0" presId="urn:microsoft.com/office/officeart/2005/8/layout/radial6"/>
    <dgm:cxn modelId="{E7BFFF64-7CAF-4109-B80D-1C613BE30CE0}" srcId="{829A2511-D946-453F-9286-EAEDE10E5BD1}" destId="{BCCF12A3-9D20-40F5-866E-3C8577DD2B35}" srcOrd="0" destOrd="0" parTransId="{170E5A4F-2645-4D37-BF63-DDDA16D2D77B}" sibTransId="{349640F1-1CBC-4883-93B9-D5E58D0D8F54}"/>
    <dgm:cxn modelId="{8F08E67A-8CAE-4277-9A3C-B540692F010A}" srcId="{829A2511-D946-453F-9286-EAEDE10E5BD1}" destId="{81596EAC-4E0C-4E8B-87B4-3C45944A47AE}" srcOrd="6" destOrd="0" parTransId="{1B2735A0-B160-4DCC-B630-DDB3BCFBAD5E}" sibTransId="{5092EE0A-24C4-4749-B670-403E1C231EE9}"/>
    <dgm:cxn modelId="{6AEA90A2-A475-4A0A-8D94-2E6321561F19}" type="presOf" srcId="{DDE0D870-897B-4336-8F6A-95814D45AAB4}" destId="{FE117630-C02B-42B2-AB4F-9777DE5490DE}" srcOrd="0" destOrd="0" presId="urn:microsoft.com/office/officeart/2005/8/layout/radial6"/>
    <dgm:cxn modelId="{480C6266-3B31-4DF0-B194-BBFDE9CBF9A4}" srcId="{829A2511-D946-453F-9286-EAEDE10E5BD1}" destId="{706C9400-807F-436C-94D5-DB47F2D89D20}" srcOrd="4" destOrd="0" parTransId="{1E7FDCB3-C792-4308-8D06-B73F79017861}" sibTransId="{55BD7F38-BD2A-42D1-B317-E7F3C6842AC4}"/>
    <dgm:cxn modelId="{9A606779-7EA9-4849-A2B5-E449AC60CDFC}" type="presOf" srcId="{349640F1-1CBC-4883-93B9-D5E58D0D8F54}" destId="{2A7BDA4C-8195-4E77-8CB9-BFB45FD4950D}" srcOrd="0" destOrd="0" presId="urn:microsoft.com/office/officeart/2005/8/layout/radial6"/>
    <dgm:cxn modelId="{33B61A74-70BC-4BEF-B49E-E9C4F0465E2F}" type="presOf" srcId="{D514DE4F-C80B-42FC-BA76-1563744A50B8}" destId="{13945BDB-175B-4C5C-B598-D9DE5EFC0281}" srcOrd="0" destOrd="0" presId="urn:microsoft.com/office/officeart/2005/8/layout/radial6"/>
    <dgm:cxn modelId="{7464E31C-610E-443B-AB94-3ED00CF03D9B}" srcId="{D514DE4F-C80B-42FC-BA76-1563744A50B8}" destId="{262F67B4-1693-4400-BF21-E6167E72377F}" srcOrd="1" destOrd="0" parTransId="{C435EDD3-A4C3-4BFA-9E15-1E4C45EA49D0}" sibTransId="{352F9A3C-0F80-4560-9CFE-9714ECB3151E}"/>
    <dgm:cxn modelId="{0892B0C9-BAF0-4746-95AF-F2FE021ABA06}" type="presOf" srcId="{BCCF12A3-9D20-40F5-866E-3C8577DD2B35}" destId="{CE099C8D-6AB5-4F23-BC69-581502658299}" srcOrd="0" destOrd="0" presId="urn:microsoft.com/office/officeart/2005/8/layout/radial6"/>
    <dgm:cxn modelId="{499ED0A1-62F8-458F-8268-9889C4E0B498}" type="presOf" srcId="{829A2511-D946-453F-9286-EAEDE10E5BD1}" destId="{3BFF2AC4-EE2D-4FBE-9804-D84B8585C9D3}" srcOrd="0" destOrd="0" presId="urn:microsoft.com/office/officeart/2005/8/layout/radial6"/>
    <dgm:cxn modelId="{577784B4-BADC-41A5-BA13-052E0FF2350F}" type="presOf" srcId="{CF070FD4-1558-468E-AD90-6BD083A1E5F9}" destId="{24137BDD-96E4-46A6-A39E-E6BF12CD1E07}" srcOrd="0" destOrd="0" presId="urn:microsoft.com/office/officeart/2005/8/layout/radial6"/>
    <dgm:cxn modelId="{FE678709-A388-4927-A6E0-F7E4F0E037BE}" type="presParOf" srcId="{13945BDB-175B-4C5C-B598-D9DE5EFC0281}" destId="{3BFF2AC4-EE2D-4FBE-9804-D84B8585C9D3}" srcOrd="0" destOrd="0" presId="urn:microsoft.com/office/officeart/2005/8/layout/radial6"/>
    <dgm:cxn modelId="{501B44B6-C2C8-4812-84AA-F2CD1E530FFA}" type="presParOf" srcId="{13945BDB-175B-4C5C-B598-D9DE5EFC0281}" destId="{CE099C8D-6AB5-4F23-BC69-581502658299}" srcOrd="1" destOrd="0" presId="urn:microsoft.com/office/officeart/2005/8/layout/radial6"/>
    <dgm:cxn modelId="{682D77A5-920F-4316-8050-5CCF74DF25BC}" type="presParOf" srcId="{13945BDB-175B-4C5C-B598-D9DE5EFC0281}" destId="{9A509857-EDA6-4AA3-A965-AD96E030E3AB}" srcOrd="2" destOrd="0" presId="urn:microsoft.com/office/officeart/2005/8/layout/radial6"/>
    <dgm:cxn modelId="{BA6589E1-00EE-4620-8A4E-41D5D4CAAD68}" type="presParOf" srcId="{13945BDB-175B-4C5C-B598-D9DE5EFC0281}" destId="{2A7BDA4C-8195-4E77-8CB9-BFB45FD4950D}" srcOrd="3" destOrd="0" presId="urn:microsoft.com/office/officeart/2005/8/layout/radial6"/>
    <dgm:cxn modelId="{249B1095-54F8-41C8-9E15-1EC43FEECF7C}" type="presParOf" srcId="{13945BDB-175B-4C5C-B598-D9DE5EFC0281}" destId="{D8FF8AAE-6B7B-4176-A0C4-B07F8D54D433}" srcOrd="4" destOrd="0" presId="urn:microsoft.com/office/officeart/2005/8/layout/radial6"/>
    <dgm:cxn modelId="{AC858EC2-82F2-4A43-8E54-F7EC66A11B56}" type="presParOf" srcId="{13945BDB-175B-4C5C-B598-D9DE5EFC0281}" destId="{45F331D9-2048-4068-ABD3-4E27A85285E5}" srcOrd="5" destOrd="0" presId="urn:microsoft.com/office/officeart/2005/8/layout/radial6"/>
    <dgm:cxn modelId="{22B7AA3C-FCFC-49C2-A73F-795E90A6565C}" type="presParOf" srcId="{13945BDB-175B-4C5C-B598-D9DE5EFC0281}" destId="{24137BDD-96E4-46A6-A39E-E6BF12CD1E07}" srcOrd="6" destOrd="0" presId="urn:microsoft.com/office/officeart/2005/8/layout/radial6"/>
    <dgm:cxn modelId="{31AF4C41-3022-49C7-9519-ED83A5F3BB77}" type="presParOf" srcId="{13945BDB-175B-4C5C-B598-D9DE5EFC0281}" destId="{820BD633-C6B7-4090-B275-900471886F0A}" srcOrd="7" destOrd="0" presId="urn:microsoft.com/office/officeart/2005/8/layout/radial6"/>
    <dgm:cxn modelId="{7B6486F4-7D40-4BE5-B854-4B3A68E2207D}" type="presParOf" srcId="{13945BDB-175B-4C5C-B598-D9DE5EFC0281}" destId="{D1ECF15B-8000-401B-91E1-825308716AF1}" srcOrd="8" destOrd="0" presId="urn:microsoft.com/office/officeart/2005/8/layout/radial6"/>
    <dgm:cxn modelId="{937F43A5-A321-426A-893A-95ECE072A797}" type="presParOf" srcId="{13945BDB-175B-4C5C-B598-D9DE5EFC0281}" destId="{1B856406-86AB-42B2-80C0-8F167D583CF6}" srcOrd="9" destOrd="0" presId="urn:microsoft.com/office/officeart/2005/8/layout/radial6"/>
    <dgm:cxn modelId="{8FE50D20-96DA-4F7C-A8A2-5390C5D8F03B}" type="presParOf" srcId="{13945BDB-175B-4C5C-B598-D9DE5EFC0281}" destId="{34F88B67-D6B7-4257-AE61-3DAA1EE0E098}" srcOrd="10" destOrd="0" presId="urn:microsoft.com/office/officeart/2005/8/layout/radial6"/>
    <dgm:cxn modelId="{8299A9C3-13AF-4802-B6E5-A4CBC5997611}" type="presParOf" srcId="{13945BDB-175B-4C5C-B598-D9DE5EFC0281}" destId="{28843F9C-34A5-4F8F-9139-23C498438340}" srcOrd="11" destOrd="0" presId="urn:microsoft.com/office/officeart/2005/8/layout/radial6"/>
    <dgm:cxn modelId="{F48B7214-426D-48BE-AECA-531DBC92ACCE}" type="presParOf" srcId="{13945BDB-175B-4C5C-B598-D9DE5EFC0281}" destId="{3F38BE62-EAA1-442E-BD7D-4643114B9E1D}" srcOrd="12" destOrd="0" presId="urn:microsoft.com/office/officeart/2005/8/layout/radial6"/>
    <dgm:cxn modelId="{381BAD2D-E1AE-404A-B326-84178BB54445}" type="presParOf" srcId="{13945BDB-175B-4C5C-B598-D9DE5EFC0281}" destId="{83436559-A32B-4EA7-AB49-37A806666620}" srcOrd="13" destOrd="0" presId="urn:microsoft.com/office/officeart/2005/8/layout/radial6"/>
    <dgm:cxn modelId="{9C1CE755-E5F9-41B4-80B9-8921091E585E}" type="presParOf" srcId="{13945BDB-175B-4C5C-B598-D9DE5EFC0281}" destId="{C71CD802-16B6-49AA-8C48-AB2722817089}" srcOrd="14" destOrd="0" presId="urn:microsoft.com/office/officeart/2005/8/layout/radial6"/>
    <dgm:cxn modelId="{7A28CADC-298D-42A6-889B-1B289B8E3891}" type="presParOf" srcId="{13945BDB-175B-4C5C-B598-D9DE5EFC0281}" destId="{D2920ED0-07DE-488E-A8DA-F495F6198EC7}" srcOrd="15" destOrd="0" presId="urn:microsoft.com/office/officeart/2005/8/layout/radial6"/>
    <dgm:cxn modelId="{929C2440-C42F-4F67-9608-2FBEE136B141}" type="presParOf" srcId="{13945BDB-175B-4C5C-B598-D9DE5EFC0281}" destId="{FE117630-C02B-42B2-AB4F-9777DE5490DE}" srcOrd="16" destOrd="0" presId="urn:microsoft.com/office/officeart/2005/8/layout/radial6"/>
    <dgm:cxn modelId="{D6B79CC8-0F3F-433E-B8A7-6469FF0FCCAF}" type="presParOf" srcId="{13945BDB-175B-4C5C-B598-D9DE5EFC0281}" destId="{D767F0E4-C2AC-4759-AF23-4712F6FF930E}" srcOrd="17" destOrd="0" presId="urn:microsoft.com/office/officeart/2005/8/layout/radial6"/>
    <dgm:cxn modelId="{76B8070D-FEEF-4CA5-8661-3AC10C14B216}" type="presParOf" srcId="{13945BDB-175B-4C5C-B598-D9DE5EFC0281}" destId="{38D3F9E1-CCD7-4431-B53D-E4446271D295}" srcOrd="18" destOrd="0" presId="urn:microsoft.com/office/officeart/2005/8/layout/radial6"/>
    <dgm:cxn modelId="{B86D2300-14F3-4231-8711-1C02C374A10A}" type="presParOf" srcId="{13945BDB-175B-4C5C-B598-D9DE5EFC0281}" destId="{217327F8-B568-41E4-BA3F-8D4B91E30573}" srcOrd="19" destOrd="0" presId="urn:microsoft.com/office/officeart/2005/8/layout/radial6"/>
    <dgm:cxn modelId="{BD304278-C42B-4E17-ADAE-05EB61166118}" type="presParOf" srcId="{13945BDB-175B-4C5C-B598-D9DE5EFC0281}" destId="{825B4F3D-E040-4112-AAE7-085D4FEF3859}" srcOrd="20" destOrd="0" presId="urn:microsoft.com/office/officeart/2005/8/layout/radial6"/>
    <dgm:cxn modelId="{3CEB4770-529B-4850-ACAE-17D00E68388F}" type="presParOf" srcId="{13945BDB-175B-4C5C-B598-D9DE5EFC0281}" destId="{C3A8264E-B4D3-4FE1-9DBE-78674B12D30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A2511-D946-453F-9286-EAEDE10E5BD1}">
      <dgm:prSet phldrT="[Text]" custT="1"/>
      <dgm:spPr/>
      <dgm:t>
        <a:bodyPr/>
        <a:lstStyle/>
        <a:p>
          <a:r>
            <a:rPr kumimoji="0" lang="en-US" sz="2800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কৃতিত্বঃ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655D02-A029-4B2F-8A21-498FEA8473A9}" type="parTrans" cxnId="{CBB74A8C-2B1F-4718-9068-B224C65DCD4A}">
      <dgm:prSet/>
      <dgm:spPr/>
      <dgm:t>
        <a:bodyPr/>
        <a:lstStyle/>
        <a:p>
          <a:endParaRPr lang="en-US"/>
        </a:p>
      </dgm:t>
    </dgm:pt>
    <dgm:pt modelId="{0F55FA7B-5F2B-4B54-9AF1-FA91342D11CA}" type="sibTrans" cxnId="{CBB74A8C-2B1F-4718-9068-B224C65DCD4A}">
      <dgm:prSet/>
      <dgm:spPr/>
      <dgm:t>
        <a:bodyPr/>
        <a:lstStyle/>
        <a:p>
          <a:endParaRPr lang="en-US"/>
        </a:p>
      </dgm:t>
    </dgm:pt>
    <dgm:pt modelId="{F77B684E-DCE4-4FAE-8F3F-F371F7B87FDC}">
      <dgm:prSet phldrT="[Text]"/>
      <dgm:spPr/>
      <dgm:t>
        <a:bodyPr/>
        <a:lstStyle/>
        <a:p>
          <a:endParaRPr lang="en-US" dirty="0"/>
        </a:p>
      </dgm:t>
    </dgm:pt>
    <dgm:pt modelId="{EB68CB7F-A2B1-48FA-AF72-4BB7E6FAF5D9}" type="parTrans" cxnId="{AC6DD020-8321-48AB-9B12-206C26469641}">
      <dgm:prSet/>
      <dgm:spPr/>
      <dgm:t>
        <a:bodyPr/>
        <a:lstStyle/>
        <a:p>
          <a:endParaRPr lang="en-US"/>
        </a:p>
      </dgm:t>
    </dgm:pt>
    <dgm:pt modelId="{E8E11008-8D4A-4BBB-997E-E0F6A0B715AD}" type="sibTrans" cxnId="{AC6DD020-8321-48AB-9B12-206C26469641}">
      <dgm:prSet/>
      <dgm:spPr/>
      <dgm:t>
        <a:bodyPr/>
        <a:lstStyle/>
        <a:p>
          <a:endParaRPr lang="en-US"/>
        </a:p>
      </dgm:t>
    </dgm:pt>
    <dgm:pt modelId="{743F67C7-76E3-4A8E-AEBB-B19BDCF63507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ইসলাম ইসলামী সাম্রাজ্যের বিস্তৃতি সাধন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920C5411-EADF-4DB3-8070-9B5EB1D5C279}" type="parTrans" cxnId="{35BBF659-A3A4-4E63-8108-D88101750BFA}">
      <dgm:prSet/>
      <dgm:spPr/>
      <dgm:t>
        <a:bodyPr/>
        <a:lstStyle/>
        <a:p>
          <a:endParaRPr lang="en-US"/>
        </a:p>
      </dgm:t>
    </dgm:pt>
    <dgm:pt modelId="{BE3892D1-A590-42B1-954E-B63B5B6D520C}" type="sibTrans" cxnId="{35BBF659-A3A4-4E63-8108-D88101750BFA}">
      <dgm:prSet/>
      <dgm:spPr/>
      <dgm:t>
        <a:bodyPr/>
        <a:lstStyle/>
        <a:p>
          <a:endParaRPr lang="en-US"/>
        </a:p>
      </dgm:t>
    </dgm:pt>
    <dgm:pt modelId="{ADE4894D-6C09-4758-B89F-354FB8CACA42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আরব জাতীয়তাবাদ সৃষ্টি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83FE5A4B-5F84-44C8-AE28-E43E0C17631C}" type="parTrans" cxnId="{0C46F8BC-99AE-4201-B431-9F4DB4B42D57}">
      <dgm:prSet/>
      <dgm:spPr/>
      <dgm:t>
        <a:bodyPr/>
        <a:lstStyle/>
        <a:p>
          <a:endParaRPr lang="en-US"/>
        </a:p>
      </dgm:t>
    </dgm:pt>
    <dgm:pt modelId="{3F416C7E-E4E8-4D54-A4AD-30EF76AC5204}" type="sibTrans" cxnId="{0C46F8BC-99AE-4201-B431-9F4DB4B42D57}">
      <dgm:prSet/>
      <dgm:spPr/>
      <dgm:t>
        <a:bodyPr/>
        <a:lstStyle/>
        <a:p>
          <a:endParaRPr lang="en-US"/>
        </a:p>
      </dgm:t>
    </dgm:pt>
    <dgm:pt modelId="{FC7E45EB-804D-4D2E-9865-3EF69B4A7725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সামরিক বিচক্ষণতা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7D31C08-FA55-4F96-9AB5-0D2259DD8250}" type="parTrans" cxnId="{498B313E-5A84-4503-8BC6-480985329DF3}">
      <dgm:prSet/>
      <dgm:spPr/>
      <dgm:t>
        <a:bodyPr/>
        <a:lstStyle/>
        <a:p>
          <a:endParaRPr lang="en-US"/>
        </a:p>
      </dgm:t>
    </dgm:pt>
    <dgm:pt modelId="{74849B60-F2EC-4F3C-A730-C7513F262440}" type="sibTrans" cxnId="{498B313E-5A84-4503-8BC6-480985329DF3}">
      <dgm:prSet/>
      <dgm:spPr/>
      <dgm:t>
        <a:bodyPr/>
        <a:lstStyle/>
        <a:p>
          <a:endParaRPr lang="en-US"/>
        </a:p>
      </dgm:t>
    </dgm:pt>
    <dgm:pt modelId="{56288D1B-C467-4E49-B3D5-3C317C0E6739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সাংগঠনিক ক্ষমতা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60D2027C-EFA1-4B6B-A967-E41785749F0F}" type="parTrans" cxnId="{BFADC8B5-8C93-4F2B-8E91-043CAFDF17A1}">
      <dgm:prSet/>
      <dgm:spPr/>
      <dgm:t>
        <a:bodyPr/>
        <a:lstStyle/>
        <a:p>
          <a:endParaRPr lang="en-US"/>
        </a:p>
      </dgm:t>
    </dgm:pt>
    <dgm:pt modelId="{F59DD82E-3712-469C-83C5-44F76BC8A6A3}" type="sibTrans" cxnId="{BFADC8B5-8C93-4F2B-8E91-043CAFDF17A1}">
      <dgm:prSet/>
      <dgm:spPr/>
      <dgm:t>
        <a:bodyPr/>
        <a:lstStyle/>
        <a:p>
          <a:endParaRPr lang="en-US"/>
        </a:p>
      </dgm:t>
    </dgm:pt>
    <dgm:pt modelId="{A9868C31-928B-4593-B299-7E9424B34E8D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শাসন ব্যবস্থার বিকেন্দ্রীকরণ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7B8F5C01-AB43-4FC7-A257-1AAF4937B928}" type="parTrans" cxnId="{87C517A6-F0E6-420A-B307-84F76B7827C8}">
      <dgm:prSet/>
      <dgm:spPr/>
      <dgm:t>
        <a:bodyPr/>
        <a:lstStyle/>
        <a:p>
          <a:endParaRPr lang="en-US"/>
        </a:p>
      </dgm:t>
    </dgm:pt>
    <dgm:pt modelId="{3F639B44-3911-40D4-8B6B-132FE92420D7}" type="sibTrans" cxnId="{87C517A6-F0E6-420A-B307-84F76B7827C8}">
      <dgm:prSet/>
      <dgm:spPr/>
      <dgm:t>
        <a:bodyPr/>
        <a:lstStyle/>
        <a:p>
          <a:endParaRPr lang="en-US"/>
        </a:p>
      </dgm:t>
    </dgm:pt>
    <dgm:pt modelId="{8199495A-E8A1-4FEA-B5F2-8E9A69BB09EC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গণতন্ত্র প্রতিষ্ঠা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564F4298-741E-4EE7-82DC-7CC80BDE2D1D}" type="parTrans" cxnId="{03279DE9-63B0-425B-BF08-79729EAC2B34}">
      <dgm:prSet/>
      <dgm:spPr/>
      <dgm:t>
        <a:bodyPr/>
        <a:lstStyle/>
        <a:p>
          <a:endParaRPr lang="en-US"/>
        </a:p>
      </dgm:t>
    </dgm:pt>
    <dgm:pt modelId="{23FF9B24-4A60-4679-9B31-5F6CC80339F4}" type="sibTrans" cxnId="{03279DE9-63B0-425B-BF08-79729EAC2B34}">
      <dgm:prSet/>
      <dgm:spPr/>
      <dgm:t>
        <a:bodyPr/>
        <a:lstStyle/>
        <a:p>
          <a:endParaRPr lang="en-US"/>
        </a:p>
      </dgm:t>
    </dgm:pt>
    <dgm:pt modelId="{D6C781CC-8A53-42DF-AEED-5D52791803AF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আদমশুমারি প্রবর্তন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E421BB84-8817-469D-8F23-973AAB9CEA83}" type="parTrans" cxnId="{C599E47F-F662-4D3E-8BD4-FE6F9C781672}">
      <dgm:prSet/>
      <dgm:spPr/>
      <dgm:t>
        <a:bodyPr/>
        <a:lstStyle/>
        <a:p>
          <a:endParaRPr lang="en-US"/>
        </a:p>
      </dgm:t>
    </dgm:pt>
    <dgm:pt modelId="{FF69E3EF-414B-4CB5-9EAB-88C3682A08F3}" type="sibTrans" cxnId="{C599E47F-F662-4D3E-8BD4-FE6F9C781672}">
      <dgm:prSet/>
      <dgm:spPr/>
      <dgm:t>
        <a:bodyPr/>
        <a:lstStyle/>
        <a:p>
          <a:endParaRPr lang="en-US"/>
        </a:p>
      </dgm:t>
    </dgm:pt>
    <dgm:pt modelId="{273807BF-CBDA-483B-B4D0-6E431E3EE4C0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সামাজিক সাম্য প্রতিষ্ঠা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1EEC45B4-C2D0-4E0F-A793-DCA8C3272BA5}" type="parTrans" cxnId="{A5AE714F-68A8-4D97-8E6C-CE17477875E8}">
      <dgm:prSet/>
      <dgm:spPr/>
      <dgm:t>
        <a:bodyPr/>
        <a:lstStyle/>
        <a:p>
          <a:endParaRPr lang="en-US"/>
        </a:p>
      </dgm:t>
    </dgm:pt>
    <dgm:pt modelId="{DCD73C3A-BFBB-476B-8513-FD4355E01E33}" type="sibTrans" cxnId="{A5AE714F-68A8-4D97-8E6C-CE17477875E8}">
      <dgm:prSet/>
      <dgm:spPr/>
      <dgm:t>
        <a:bodyPr/>
        <a:lstStyle/>
        <a:p>
          <a:endParaRPr lang="en-US"/>
        </a:p>
      </dgm:t>
    </dgm:pt>
    <dgm:pt modelId="{4DDE1AB1-7C68-4268-B126-3C0B8E3B95EF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ইসলামী শিক্ষা ও সংস্কৃতির বিকাশ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7B12281-1289-4AA1-B95C-CCFF1A6194DE}" type="parTrans" cxnId="{26738880-E380-462A-A53D-FC9A72722D70}">
      <dgm:prSet/>
      <dgm:spPr/>
      <dgm:t>
        <a:bodyPr/>
        <a:lstStyle/>
        <a:p>
          <a:endParaRPr lang="en-US"/>
        </a:p>
      </dgm:t>
    </dgm:pt>
    <dgm:pt modelId="{51981EB4-2FBE-4D97-8080-90E21A720D9D}" type="sibTrans" cxnId="{26738880-E380-462A-A53D-FC9A72722D70}">
      <dgm:prSet/>
      <dgm:spPr/>
      <dgm:t>
        <a:bodyPr/>
        <a:lstStyle/>
        <a:p>
          <a:endParaRPr lang="en-US"/>
        </a:p>
      </dgm:t>
    </dgm:pt>
    <dgm:pt modelId="{397A2C4E-C53B-4830-82E8-16759B71938A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জনকল্যাণমুখী শাসন প্রতিষ্ঠা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F1071DCC-DC2E-48EC-943B-C91CBD1BE97F}" type="parTrans" cxnId="{668A2C45-5F21-4BB2-94C2-B1EDF10B5595}">
      <dgm:prSet/>
      <dgm:spPr/>
      <dgm:t>
        <a:bodyPr/>
        <a:lstStyle/>
        <a:p>
          <a:endParaRPr lang="en-US"/>
        </a:p>
      </dgm:t>
    </dgm:pt>
    <dgm:pt modelId="{C1D6BD83-71E9-4DD5-943C-43E2E3B03C6C}" type="sibTrans" cxnId="{668A2C45-5F21-4BB2-94C2-B1EDF10B5595}">
      <dgm:prSet/>
      <dgm:spPr/>
      <dgm:t>
        <a:bodyPr/>
        <a:lstStyle/>
        <a:p>
          <a:endParaRPr lang="en-US"/>
        </a:p>
      </dgm:t>
    </dgm:pt>
    <dgm:pt modelId="{13945BDB-175B-4C5C-B598-D9DE5EFC0281}" type="pres">
      <dgm:prSet presAssocID="{D514DE4F-C80B-42FC-BA76-1563744A50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F2AC4-EE2D-4FBE-9804-D84B8585C9D3}" type="pres">
      <dgm:prSet presAssocID="{829A2511-D946-453F-9286-EAEDE10E5BD1}" presName="centerShape" presStyleLbl="node0" presStyleIdx="0" presStyleCnt="1"/>
      <dgm:spPr/>
      <dgm:t>
        <a:bodyPr/>
        <a:lstStyle/>
        <a:p>
          <a:endParaRPr lang="en-US"/>
        </a:p>
      </dgm:t>
    </dgm:pt>
    <dgm:pt modelId="{B22FAE2C-38ED-4AC0-9CA2-9C9D00D654D4}" type="pres">
      <dgm:prSet presAssocID="{743F67C7-76E3-4A8E-AEBB-B19BDCF63507}" presName="node" presStyleLbl="node1" presStyleIdx="0" presStyleCnt="10">
        <dgm:presLayoutVars>
          <dgm:bulletEnabled val="1"/>
        </dgm:presLayoutVars>
      </dgm:prSet>
      <dgm:spPr/>
    </dgm:pt>
    <dgm:pt modelId="{F3E1AA35-7CA5-4BAD-B14E-94AFE255AF5C}" type="pres">
      <dgm:prSet presAssocID="{743F67C7-76E3-4A8E-AEBB-B19BDCF63507}" presName="dummy" presStyleCnt="0"/>
      <dgm:spPr/>
    </dgm:pt>
    <dgm:pt modelId="{14C6C8B3-A843-4F92-985F-6635286DB328}" type="pres">
      <dgm:prSet presAssocID="{BE3892D1-A590-42B1-954E-B63B5B6D520C}" presName="sibTrans" presStyleLbl="sibTrans2D1" presStyleIdx="0" presStyleCnt="10"/>
      <dgm:spPr/>
    </dgm:pt>
    <dgm:pt modelId="{84AB2E04-53E5-4398-B4F6-3CBE232A3E5A}" type="pres">
      <dgm:prSet presAssocID="{ADE4894D-6C09-4758-B89F-354FB8CACA42}" presName="node" presStyleLbl="node1" presStyleIdx="1" presStyleCnt="10">
        <dgm:presLayoutVars>
          <dgm:bulletEnabled val="1"/>
        </dgm:presLayoutVars>
      </dgm:prSet>
      <dgm:spPr/>
    </dgm:pt>
    <dgm:pt modelId="{D060E8F8-97D3-4F83-9C29-DD7E0B459515}" type="pres">
      <dgm:prSet presAssocID="{ADE4894D-6C09-4758-B89F-354FB8CACA42}" presName="dummy" presStyleCnt="0"/>
      <dgm:spPr/>
    </dgm:pt>
    <dgm:pt modelId="{873E779B-239E-4526-B1E1-59CC78028CFE}" type="pres">
      <dgm:prSet presAssocID="{3F416C7E-E4E8-4D54-A4AD-30EF76AC5204}" presName="sibTrans" presStyleLbl="sibTrans2D1" presStyleIdx="1" presStyleCnt="10"/>
      <dgm:spPr/>
    </dgm:pt>
    <dgm:pt modelId="{8790805B-BBA4-475A-9681-1D057403C5DD}" type="pres">
      <dgm:prSet presAssocID="{FC7E45EB-804D-4D2E-9865-3EF69B4A7725}" presName="node" presStyleLbl="node1" presStyleIdx="2" presStyleCnt="10">
        <dgm:presLayoutVars>
          <dgm:bulletEnabled val="1"/>
        </dgm:presLayoutVars>
      </dgm:prSet>
      <dgm:spPr/>
    </dgm:pt>
    <dgm:pt modelId="{7ECF52F6-3D75-42F7-83A2-412211DD3826}" type="pres">
      <dgm:prSet presAssocID="{FC7E45EB-804D-4D2E-9865-3EF69B4A7725}" presName="dummy" presStyleCnt="0"/>
      <dgm:spPr/>
    </dgm:pt>
    <dgm:pt modelId="{F2FD7977-1B3E-48AF-A1B2-2A091A3A3B54}" type="pres">
      <dgm:prSet presAssocID="{74849B60-F2EC-4F3C-A730-C7513F262440}" presName="sibTrans" presStyleLbl="sibTrans2D1" presStyleIdx="2" presStyleCnt="10"/>
      <dgm:spPr/>
    </dgm:pt>
    <dgm:pt modelId="{F661ECA0-91A7-4EB5-AFE4-2567D4ED61E0}" type="pres">
      <dgm:prSet presAssocID="{56288D1B-C467-4E49-B3D5-3C317C0E6739}" presName="node" presStyleLbl="node1" presStyleIdx="3" presStyleCnt="10">
        <dgm:presLayoutVars>
          <dgm:bulletEnabled val="1"/>
        </dgm:presLayoutVars>
      </dgm:prSet>
      <dgm:spPr/>
    </dgm:pt>
    <dgm:pt modelId="{6EE38F4F-9122-43CB-8607-43F1B82AC206}" type="pres">
      <dgm:prSet presAssocID="{56288D1B-C467-4E49-B3D5-3C317C0E6739}" presName="dummy" presStyleCnt="0"/>
      <dgm:spPr/>
    </dgm:pt>
    <dgm:pt modelId="{261AC70D-012A-41EF-8B6F-FF093DA35EE8}" type="pres">
      <dgm:prSet presAssocID="{F59DD82E-3712-469C-83C5-44F76BC8A6A3}" presName="sibTrans" presStyleLbl="sibTrans2D1" presStyleIdx="3" presStyleCnt="10"/>
      <dgm:spPr/>
    </dgm:pt>
    <dgm:pt modelId="{D5551C49-F715-4F10-AA1C-FF0547FC1BDE}" type="pres">
      <dgm:prSet presAssocID="{A9868C31-928B-4593-B299-7E9424B34E8D}" presName="node" presStyleLbl="node1" presStyleIdx="4" presStyleCnt="10">
        <dgm:presLayoutVars>
          <dgm:bulletEnabled val="1"/>
        </dgm:presLayoutVars>
      </dgm:prSet>
      <dgm:spPr/>
    </dgm:pt>
    <dgm:pt modelId="{5CE776A6-4751-480F-8047-9FF07F3D9D66}" type="pres">
      <dgm:prSet presAssocID="{A9868C31-928B-4593-B299-7E9424B34E8D}" presName="dummy" presStyleCnt="0"/>
      <dgm:spPr/>
    </dgm:pt>
    <dgm:pt modelId="{C585FA5A-1740-46A3-8D31-38D6D0DEA16E}" type="pres">
      <dgm:prSet presAssocID="{3F639B44-3911-40D4-8B6B-132FE92420D7}" presName="sibTrans" presStyleLbl="sibTrans2D1" presStyleIdx="4" presStyleCnt="10"/>
      <dgm:spPr/>
    </dgm:pt>
    <dgm:pt modelId="{132CC6BD-2430-496C-9C5D-5D6234FC4F01}" type="pres">
      <dgm:prSet presAssocID="{8199495A-E8A1-4FEA-B5F2-8E9A69BB09EC}" presName="node" presStyleLbl="node1" presStyleIdx="5" presStyleCnt="10">
        <dgm:presLayoutVars>
          <dgm:bulletEnabled val="1"/>
        </dgm:presLayoutVars>
      </dgm:prSet>
      <dgm:spPr/>
    </dgm:pt>
    <dgm:pt modelId="{76F66E42-D80C-4055-95A2-000AB39285C5}" type="pres">
      <dgm:prSet presAssocID="{8199495A-E8A1-4FEA-B5F2-8E9A69BB09EC}" presName="dummy" presStyleCnt="0"/>
      <dgm:spPr/>
    </dgm:pt>
    <dgm:pt modelId="{EE973521-574E-4745-95CD-FB101CA9DDD0}" type="pres">
      <dgm:prSet presAssocID="{23FF9B24-4A60-4679-9B31-5F6CC80339F4}" presName="sibTrans" presStyleLbl="sibTrans2D1" presStyleIdx="5" presStyleCnt="10"/>
      <dgm:spPr/>
    </dgm:pt>
    <dgm:pt modelId="{1E83CE3C-D93C-483E-B962-CCD0B835160F}" type="pres">
      <dgm:prSet presAssocID="{D6C781CC-8A53-42DF-AEED-5D52791803AF}" presName="node" presStyleLbl="node1" presStyleIdx="6" presStyleCnt="10">
        <dgm:presLayoutVars>
          <dgm:bulletEnabled val="1"/>
        </dgm:presLayoutVars>
      </dgm:prSet>
      <dgm:spPr/>
    </dgm:pt>
    <dgm:pt modelId="{EECDE73E-35A7-455F-8290-60C189BB8198}" type="pres">
      <dgm:prSet presAssocID="{D6C781CC-8A53-42DF-AEED-5D52791803AF}" presName="dummy" presStyleCnt="0"/>
      <dgm:spPr/>
    </dgm:pt>
    <dgm:pt modelId="{08ACAC70-6BED-4E92-BAF5-26064BED4B94}" type="pres">
      <dgm:prSet presAssocID="{FF69E3EF-414B-4CB5-9EAB-88C3682A08F3}" presName="sibTrans" presStyleLbl="sibTrans2D1" presStyleIdx="6" presStyleCnt="10"/>
      <dgm:spPr/>
    </dgm:pt>
    <dgm:pt modelId="{8B025053-CD1E-47B8-9B37-B8BF9DCA91CC}" type="pres">
      <dgm:prSet presAssocID="{273807BF-CBDA-483B-B4D0-6E431E3EE4C0}" presName="node" presStyleLbl="node1" presStyleIdx="7" presStyleCnt="10">
        <dgm:presLayoutVars>
          <dgm:bulletEnabled val="1"/>
        </dgm:presLayoutVars>
      </dgm:prSet>
      <dgm:spPr/>
    </dgm:pt>
    <dgm:pt modelId="{91EECFE0-174F-4795-8CA2-787991D61514}" type="pres">
      <dgm:prSet presAssocID="{273807BF-CBDA-483B-B4D0-6E431E3EE4C0}" presName="dummy" presStyleCnt="0"/>
      <dgm:spPr/>
    </dgm:pt>
    <dgm:pt modelId="{E3FF7D24-A289-4AE7-A3C6-12E890FA13BB}" type="pres">
      <dgm:prSet presAssocID="{DCD73C3A-BFBB-476B-8513-FD4355E01E33}" presName="sibTrans" presStyleLbl="sibTrans2D1" presStyleIdx="7" presStyleCnt="10"/>
      <dgm:spPr/>
    </dgm:pt>
    <dgm:pt modelId="{D90F0529-5019-4AE6-9FC5-1C8E07B5D770}" type="pres">
      <dgm:prSet presAssocID="{4DDE1AB1-7C68-4268-B126-3C0B8E3B95EF}" presName="node" presStyleLbl="node1" presStyleIdx="8" presStyleCnt="10">
        <dgm:presLayoutVars>
          <dgm:bulletEnabled val="1"/>
        </dgm:presLayoutVars>
      </dgm:prSet>
      <dgm:spPr/>
    </dgm:pt>
    <dgm:pt modelId="{FD623444-0CAB-46B0-89B8-3E53BBDB5B39}" type="pres">
      <dgm:prSet presAssocID="{4DDE1AB1-7C68-4268-B126-3C0B8E3B95EF}" presName="dummy" presStyleCnt="0"/>
      <dgm:spPr/>
    </dgm:pt>
    <dgm:pt modelId="{6F035151-7028-4F33-98FB-D459971187FD}" type="pres">
      <dgm:prSet presAssocID="{51981EB4-2FBE-4D97-8080-90E21A720D9D}" presName="sibTrans" presStyleLbl="sibTrans2D1" presStyleIdx="8" presStyleCnt="10"/>
      <dgm:spPr/>
    </dgm:pt>
    <dgm:pt modelId="{EAEA9322-2D48-4BE9-B3E7-46DC905E99D3}" type="pres">
      <dgm:prSet presAssocID="{397A2C4E-C53B-4830-82E8-16759B71938A}" presName="node" presStyleLbl="node1" presStyleIdx="9" presStyleCnt="10">
        <dgm:presLayoutVars>
          <dgm:bulletEnabled val="1"/>
        </dgm:presLayoutVars>
      </dgm:prSet>
      <dgm:spPr/>
    </dgm:pt>
    <dgm:pt modelId="{889427E9-0269-4B03-B1B0-52A473283F9F}" type="pres">
      <dgm:prSet presAssocID="{397A2C4E-C53B-4830-82E8-16759B71938A}" presName="dummy" presStyleCnt="0"/>
      <dgm:spPr/>
    </dgm:pt>
    <dgm:pt modelId="{D7678676-4D02-4B90-A631-21E8AE2EBD59}" type="pres">
      <dgm:prSet presAssocID="{C1D6BD83-71E9-4DD5-943C-43E2E3B03C6C}" presName="sibTrans" presStyleLbl="sibTrans2D1" presStyleIdx="9" presStyleCnt="10"/>
      <dgm:spPr/>
    </dgm:pt>
  </dgm:ptLst>
  <dgm:cxnLst>
    <dgm:cxn modelId="{ED83B681-BF07-4493-A5D5-CF03C7901FB2}" type="presOf" srcId="{743F67C7-76E3-4A8E-AEBB-B19BDCF63507}" destId="{B22FAE2C-38ED-4AC0-9CA2-9C9D00D654D4}" srcOrd="0" destOrd="0" presId="urn:microsoft.com/office/officeart/2005/8/layout/radial6"/>
    <dgm:cxn modelId="{AC6DD020-8321-48AB-9B12-206C26469641}" srcId="{D514DE4F-C80B-42FC-BA76-1563744A50B8}" destId="{F77B684E-DCE4-4FAE-8F3F-F371F7B87FDC}" srcOrd="1" destOrd="0" parTransId="{EB68CB7F-A2B1-48FA-AF72-4BB7E6FAF5D9}" sibTransId="{E8E11008-8D4A-4BBB-997E-E0F6A0B715AD}"/>
    <dgm:cxn modelId="{A5AE714F-68A8-4D97-8E6C-CE17477875E8}" srcId="{829A2511-D946-453F-9286-EAEDE10E5BD1}" destId="{273807BF-CBDA-483B-B4D0-6E431E3EE4C0}" srcOrd="7" destOrd="0" parTransId="{1EEC45B4-C2D0-4E0F-A793-DCA8C3272BA5}" sibTransId="{DCD73C3A-BFBB-476B-8513-FD4355E01E33}"/>
    <dgm:cxn modelId="{BFADC8B5-8C93-4F2B-8E91-043CAFDF17A1}" srcId="{829A2511-D946-453F-9286-EAEDE10E5BD1}" destId="{56288D1B-C467-4E49-B3D5-3C317C0E6739}" srcOrd="3" destOrd="0" parTransId="{60D2027C-EFA1-4B6B-A967-E41785749F0F}" sibTransId="{F59DD82E-3712-469C-83C5-44F76BC8A6A3}"/>
    <dgm:cxn modelId="{26738880-E380-462A-A53D-FC9A72722D70}" srcId="{829A2511-D946-453F-9286-EAEDE10E5BD1}" destId="{4DDE1AB1-7C68-4268-B126-3C0B8E3B95EF}" srcOrd="8" destOrd="0" parTransId="{C7B12281-1289-4AA1-B95C-CCFF1A6194DE}" sibTransId="{51981EB4-2FBE-4D97-8080-90E21A720D9D}"/>
    <dgm:cxn modelId="{6AE6176A-1BE9-4286-BF0B-F7AB3E8DE465}" type="presOf" srcId="{FC7E45EB-804D-4D2E-9865-3EF69B4A7725}" destId="{8790805B-BBA4-475A-9681-1D057403C5DD}" srcOrd="0" destOrd="0" presId="urn:microsoft.com/office/officeart/2005/8/layout/radial6"/>
    <dgm:cxn modelId="{08D144FC-BBA8-4F77-92C1-E59776DF6B5A}" type="presOf" srcId="{3F416C7E-E4E8-4D54-A4AD-30EF76AC5204}" destId="{873E779B-239E-4526-B1E1-59CC78028CFE}" srcOrd="0" destOrd="0" presId="urn:microsoft.com/office/officeart/2005/8/layout/radial6"/>
    <dgm:cxn modelId="{29238E1E-65CD-4E61-ABDB-EF76DD4F7860}" type="presOf" srcId="{829A2511-D946-453F-9286-EAEDE10E5BD1}" destId="{3BFF2AC4-EE2D-4FBE-9804-D84B8585C9D3}" srcOrd="0" destOrd="0" presId="urn:microsoft.com/office/officeart/2005/8/layout/radial6"/>
    <dgm:cxn modelId="{CCD52247-07C5-4387-B8CC-6BA2349FD41D}" type="presOf" srcId="{A9868C31-928B-4593-B299-7E9424B34E8D}" destId="{D5551C49-F715-4F10-AA1C-FF0547FC1BDE}" srcOrd="0" destOrd="0" presId="urn:microsoft.com/office/officeart/2005/8/layout/radial6"/>
    <dgm:cxn modelId="{5D4C8B02-5DE8-4E78-B513-2930141111C7}" type="presOf" srcId="{397A2C4E-C53B-4830-82E8-16759B71938A}" destId="{EAEA9322-2D48-4BE9-B3E7-46DC905E99D3}" srcOrd="0" destOrd="0" presId="urn:microsoft.com/office/officeart/2005/8/layout/radial6"/>
    <dgm:cxn modelId="{F6E608A0-B94C-409E-B0C2-104F16E29562}" type="presOf" srcId="{FF69E3EF-414B-4CB5-9EAB-88C3682A08F3}" destId="{08ACAC70-6BED-4E92-BAF5-26064BED4B94}" srcOrd="0" destOrd="0" presId="urn:microsoft.com/office/officeart/2005/8/layout/radial6"/>
    <dgm:cxn modelId="{03279DE9-63B0-425B-BF08-79729EAC2B34}" srcId="{829A2511-D946-453F-9286-EAEDE10E5BD1}" destId="{8199495A-E8A1-4FEA-B5F2-8E9A69BB09EC}" srcOrd="5" destOrd="0" parTransId="{564F4298-741E-4EE7-82DC-7CC80BDE2D1D}" sibTransId="{23FF9B24-4A60-4679-9B31-5F6CC80339F4}"/>
    <dgm:cxn modelId="{8A155E66-21B1-4938-9AE6-643C58A835C0}" type="presOf" srcId="{C1D6BD83-71E9-4DD5-943C-43E2E3B03C6C}" destId="{D7678676-4D02-4B90-A631-21E8AE2EBD59}" srcOrd="0" destOrd="0" presId="urn:microsoft.com/office/officeart/2005/8/layout/radial6"/>
    <dgm:cxn modelId="{35BBF659-A3A4-4E63-8108-D88101750BFA}" srcId="{829A2511-D946-453F-9286-EAEDE10E5BD1}" destId="{743F67C7-76E3-4A8E-AEBB-B19BDCF63507}" srcOrd="0" destOrd="0" parTransId="{920C5411-EADF-4DB3-8070-9B5EB1D5C279}" sibTransId="{BE3892D1-A590-42B1-954E-B63B5B6D520C}"/>
    <dgm:cxn modelId="{687C12E7-5493-4CA1-BA4C-3AE22F5F889F}" type="presOf" srcId="{3F639B44-3911-40D4-8B6B-132FE92420D7}" destId="{C585FA5A-1740-46A3-8D31-38D6D0DEA16E}" srcOrd="0" destOrd="0" presId="urn:microsoft.com/office/officeart/2005/8/layout/radial6"/>
    <dgm:cxn modelId="{1A88108C-88B7-48FE-891D-291065160CAE}" type="presOf" srcId="{273807BF-CBDA-483B-B4D0-6E431E3EE4C0}" destId="{8B025053-CD1E-47B8-9B37-B8BF9DCA91CC}" srcOrd="0" destOrd="0" presId="urn:microsoft.com/office/officeart/2005/8/layout/radial6"/>
    <dgm:cxn modelId="{045FC3FB-2988-4472-A0EE-C8E73A704D66}" type="presOf" srcId="{4DDE1AB1-7C68-4268-B126-3C0B8E3B95EF}" destId="{D90F0529-5019-4AE6-9FC5-1C8E07B5D770}" srcOrd="0" destOrd="0" presId="urn:microsoft.com/office/officeart/2005/8/layout/radial6"/>
    <dgm:cxn modelId="{229D8C71-A7A6-412C-90A4-B09F3E5B842A}" type="presOf" srcId="{56288D1B-C467-4E49-B3D5-3C317C0E6739}" destId="{F661ECA0-91A7-4EB5-AFE4-2567D4ED61E0}" srcOrd="0" destOrd="0" presId="urn:microsoft.com/office/officeart/2005/8/layout/radial6"/>
    <dgm:cxn modelId="{10AC2525-CC9B-4776-98DF-B902DB39F064}" type="presOf" srcId="{D514DE4F-C80B-42FC-BA76-1563744A50B8}" destId="{13945BDB-175B-4C5C-B598-D9DE5EFC0281}" srcOrd="0" destOrd="0" presId="urn:microsoft.com/office/officeart/2005/8/layout/radial6"/>
    <dgm:cxn modelId="{3702238E-D19E-413B-AFDE-D39F1A421A94}" type="presOf" srcId="{8199495A-E8A1-4FEA-B5F2-8E9A69BB09EC}" destId="{132CC6BD-2430-496C-9C5D-5D6234FC4F01}" srcOrd="0" destOrd="0" presId="urn:microsoft.com/office/officeart/2005/8/layout/radial6"/>
    <dgm:cxn modelId="{EE711B4A-3869-4E84-BBB3-DF2CE5BD2122}" type="presOf" srcId="{D6C781CC-8A53-42DF-AEED-5D52791803AF}" destId="{1E83CE3C-D93C-483E-B962-CCD0B835160F}" srcOrd="0" destOrd="0" presId="urn:microsoft.com/office/officeart/2005/8/layout/radial6"/>
    <dgm:cxn modelId="{C599E47F-F662-4D3E-8BD4-FE6F9C781672}" srcId="{829A2511-D946-453F-9286-EAEDE10E5BD1}" destId="{D6C781CC-8A53-42DF-AEED-5D52791803AF}" srcOrd="6" destOrd="0" parTransId="{E421BB84-8817-469D-8F23-973AAB9CEA83}" sibTransId="{FF69E3EF-414B-4CB5-9EAB-88C3682A08F3}"/>
    <dgm:cxn modelId="{54BF9689-259D-4A86-91FD-901765C49C20}" type="presOf" srcId="{74849B60-F2EC-4F3C-A730-C7513F262440}" destId="{F2FD7977-1B3E-48AF-A1B2-2A091A3A3B54}" srcOrd="0" destOrd="0" presId="urn:microsoft.com/office/officeart/2005/8/layout/radial6"/>
    <dgm:cxn modelId="{7E02FCB8-3493-4E68-A51B-DC38D9188FE2}" type="presOf" srcId="{F59DD82E-3712-469C-83C5-44F76BC8A6A3}" destId="{261AC70D-012A-41EF-8B6F-FF093DA35EE8}" srcOrd="0" destOrd="0" presId="urn:microsoft.com/office/officeart/2005/8/layout/radial6"/>
    <dgm:cxn modelId="{0C46F8BC-99AE-4201-B431-9F4DB4B42D57}" srcId="{829A2511-D946-453F-9286-EAEDE10E5BD1}" destId="{ADE4894D-6C09-4758-B89F-354FB8CACA42}" srcOrd="1" destOrd="0" parTransId="{83FE5A4B-5F84-44C8-AE28-E43E0C17631C}" sibTransId="{3F416C7E-E4E8-4D54-A4AD-30EF76AC5204}"/>
    <dgm:cxn modelId="{2B92B097-30E3-4A3E-B3D5-EB3B60766581}" type="presOf" srcId="{51981EB4-2FBE-4D97-8080-90E21A720D9D}" destId="{6F035151-7028-4F33-98FB-D459971187FD}" srcOrd="0" destOrd="0" presId="urn:microsoft.com/office/officeart/2005/8/layout/radial6"/>
    <dgm:cxn modelId="{498B313E-5A84-4503-8BC6-480985329DF3}" srcId="{829A2511-D946-453F-9286-EAEDE10E5BD1}" destId="{FC7E45EB-804D-4D2E-9865-3EF69B4A7725}" srcOrd="2" destOrd="0" parTransId="{C7D31C08-FA55-4F96-9AB5-0D2259DD8250}" sibTransId="{74849B60-F2EC-4F3C-A730-C7513F262440}"/>
    <dgm:cxn modelId="{1AD275D4-C13F-4E8A-A3A1-7A1285198947}" type="presOf" srcId="{DCD73C3A-BFBB-476B-8513-FD4355E01E33}" destId="{E3FF7D24-A289-4AE7-A3C6-12E890FA13BB}" srcOrd="0" destOrd="0" presId="urn:microsoft.com/office/officeart/2005/8/layout/radial6"/>
    <dgm:cxn modelId="{CBB74A8C-2B1F-4718-9068-B224C65DCD4A}" srcId="{D514DE4F-C80B-42FC-BA76-1563744A50B8}" destId="{829A2511-D946-453F-9286-EAEDE10E5BD1}" srcOrd="0" destOrd="0" parTransId="{66655D02-A029-4B2F-8A21-498FEA8473A9}" sibTransId="{0F55FA7B-5F2B-4B54-9AF1-FA91342D11CA}"/>
    <dgm:cxn modelId="{87C517A6-F0E6-420A-B307-84F76B7827C8}" srcId="{829A2511-D946-453F-9286-EAEDE10E5BD1}" destId="{A9868C31-928B-4593-B299-7E9424B34E8D}" srcOrd="4" destOrd="0" parTransId="{7B8F5C01-AB43-4FC7-A257-1AAF4937B928}" sibTransId="{3F639B44-3911-40D4-8B6B-132FE92420D7}"/>
    <dgm:cxn modelId="{0B6286E2-420A-433C-9AFD-0F804524DF4C}" type="presOf" srcId="{ADE4894D-6C09-4758-B89F-354FB8CACA42}" destId="{84AB2E04-53E5-4398-B4F6-3CBE232A3E5A}" srcOrd="0" destOrd="0" presId="urn:microsoft.com/office/officeart/2005/8/layout/radial6"/>
    <dgm:cxn modelId="{B1AE0501-665E-40F9-A7E3-03A30FA8276B}" type="presOf" srcId="{BE3892D1-A590-42B1-954E-B63B5B6D520C}" destId="{14C6C8B3-A843-4F92-985F-6635286DB328}" srcOrd="0" destOrd="0" presId="urn:microsoft.com/office/officeart/2005/8/layout/radial6"/>
    <dgm:cxn modelId="{26DC29C7-D85E-423C-94F3-9C547345108E}" type="presOf" srcId="{23FF9B24-4A60-4679-9B31-5F6CC80339F4}" destId="{EE973521-574E-4745-95CD-FB101CA9DDD0}" srcOrd="0" destOrd="0" presId="urn:microsoft.com/office/officeart/2005/8/layout/radial6"/>
    <dgm:cxn modelId="{668A2C45-5F21-4BB2-94C2-B1EDF10B5595}" srcId="{829A2511-D946-453F-9286-EAEDE10E5BD1}" destId="{397A2C4E-C53B-4830-82E8-16759B71938A}" srcOrd="9" destOrd="0" parTransId="{F1071DCC-DC2E-48EC-943B-C91CBD1BE97F}" sibTransId="{C1D6BD83-71E9-4DD5-943C-43E2E3B03C6C}"/>
    <dgm:cxn modelId="{539FAD4E-3988-4B85-9F9C-89882D31A831}" type="presParOf" srcId="{13945BDB-175B-4C5C-B598-D9DE5EFC0281}" destId="{3BFF2AC4-EE2D-4FBE-9804-D84B8585C9D3}" srcOrd="0" destOrd="0" presId="urn:microsoft.com/office/officeart/2005/8/layout/radial6"/>
    <dgm:cxn modelId="{4774D0FF-A00A-467B-8FDD-43968EDD4ACE}" type="presParOf" srcId="{13945BDB-175B-4C5C-B598-D9DE5EFC0281}" destId="{B22FAE2C-38ED-4AC0-9CA2-9C9D00D654D4}" srcOrd="1" destOrd="0" presId="urn:microsoft.com/office/officeart/2005/8/layout/radial6"/>
    <dgm:cxn modelId="{86B2C6ED-DA4C-479A-B4D5-BEA56ED3F1A6}" type="presParOf" srcId="{13945BDB-175B-4C5C-B598-D9DE5EFC0281}" destId="{F3E1AA35-7CA5-4BAD-B14E-94AFE255AF5C}" srcOrd="2" destOrd="0" presId="urn:microsoft.com/office/officeart/2005/8/layout/radial6"/>
    <dgm:cxn modelId="{EA8921F9-498B-4686-AF62-8D14F56BFD00}" type="presParOf" srcId="{13945BDB-175B-4C5C-B598-D9DE5EFC0281}" destId="{14C6C8B3-A843-4F92-985F-6635286DB328}" srcOrd="3" destOrd="0" presId="urn:microsoft.com/office/officeart/2005/8/layout/radial6"/>
    <dgm:cxn modelId="{E8F6ACDB-CE26-4825-AF5F-8C3E8E8F0715}" type="presParOf" srcId="{13945BDB-175B-4C5C-B598-D9DE5EFC0281}" destId="{84AB2E04-53E5-4398-B4F6-3CBE232A3E5A}" srcOrd="4" destOrd="0" presId="urn:microsoft.com/office/officeart/2005/8/layout/radial6"/>
    <dgm:cxn modelId="{65DB73B3-A3A2-470B-A1E3-6F15CDFC304B}" type="presParOf" srcId="{13945BDB-175B-4C5C-B598-D9DE5EFC0281}" destId="{D060E8F8-97D3-4F83-9C29-DD7E0B459515}" srcOrd="5" destOrd="0" presId="urn:microsoft.com/office/officeart/2005/8/layout/radial6"/>
    <dgm:cxn modelId="{673D084A-E4A5-4D82-9108-7F988461DAD6}" type="presParOf" srcId="{13945BDB-175B-4C5C-B598-D9DE5EFC0281}" destId="{873E779B-239E-4526-B1E1-59CC78028CFE}" srcOrd="6" destOrd="0" presId="urn:microsoft.com/office/officeart/2005/8/layout/radial6"/>
    <dgm:cxn modelId="{3BB41F2A-0734-44D0-8033-C392F4DCC47F}" type="presParOf" srcId="{13945BDB-175B-4C5C-B598-D9DE5EFC0281}" destId="{8790805B-BBA4-475A-9681-1D057403C5DD}" srcOrd="7" destOrd="0" presId="urn:microsoft.com/office/officeart/2005/8/layout/radial6"/>
    <dgm:cxn modelId="{2D95BBE9-2D30-45C9-8837-9AEEFF85B696}" type="presParOf" srcId="{13945BDB-175B-4C5C-B598-D9DE5EFC0281}" destId="{7ECF52F6-3D75-42F7-83A2-412211DD3826}" srcOrd="8" destOrd="0" presId="urn:microsoft.com/office/officeart/2005/8/layout/radial6"/>
    <dgm:cxn modelId="{789ECB08-2414-4633-B425-F50630C0975A}" type="presParOf" srcId="{13945BDB-175B-4C5C-B598-D9DE5EFC0281}" destId="{F2FD7977-1B3E-48AF-A1B2-2A091A3A3B54}" srcOrd="9" destOrd="0" presId="urn:microsoft.com/office/officeart/2005/8/layout/radial6"/>
    <dgm:cxn modelId="{FAD394A4-F1DC-4D16-AD20-32FFD9942C59}" type="presParOf" srcId="{13945BDB-175B-4C5C-B598-D9DE5EFC0281}" destId="{F661ECA0-91A7-4EB5-AFE4-2567D4ED61E0}" srcOrd="10" destOrd="0" presId="urn:microsoft.com/office/officeart/2005/8/layout/radial6"/>
    <dgm:cxn modelId="{80A8ADDE-6ED4-499D-905F-5C6AA7973A6F}" type="presParOf" srcId="{13945BDB-175B-4C5C-B598-D9DE5EFC0281}" destId="{6EE38F4F-9122-43CB-8607-43F1B82AC206}" srcOrd="11" destOrd="0" presId="urn:microsoft.com/office/officeart/2005/8/layout/radial6"/>
    <dgm:cxn modelId="{B942FB1F-5EC3-4962-8539-1D6CD18747E4}" type="presParOf" srcId="{13945BDB-175B-4C5C-B598-D9DE5EFC0281}" destId="{261AC70D-012A-41EF-8B6F-FF093DA35EE8}" srcOrd="12" destOrd="0" presId="urn:microsoft.com/office/officeart/2005/8/layout/radial6"/>
    <dgm:cxn modelId="{5D7271AD-06A2-4E5E-B846-8873D808DF08}" type="presParOf" srcId="{13945BDB-175B-4C5C-B598-D9DE5EFC0281}" destId="{D5551C49-F715-4F10-AA1C-FF0547FC1BDE}" srcOrd="13" destOrd="0" presId="urn:microsoft.com/office/officeart/2005/8/layout/radial6"/>
    <dgm:cxn modelId="{AE3A563B-5B50-4BA3-918E-292D6B51C95B}" type="presParOf" srcId="{13945BDB-175B-4C5C-B598-D9DE5EFC0281}" destId="{5CE776A6-4751-480F-8047-9FF07F3D9D66}" srcOrd="14" destOrd="0" presId="urn:microsoft.com/office/officeart/2005/8/layout/radial6"/>
    <dgm:cxn modelId="{B0F56F41-7C7A-4282-8FF5-1EC3344671CB}" type="presParOf" srcId="{13945BDB-175B-4C5C-B598-D9DE5EFC0281}" destId="{C585FA5A-1740-46A3-8D31-38D6D0DEA16E}" srcOrd="15" destOrd="0" presId="urn:microsoft.com/office/officeart/2005/8/layout/radial6"/>
    <dgm:cxn modelId="{317C0377-9866-4B48-A224-10E68B16D06C}" type="presParOf" srcId="{13945BDB-175B-4C5C-B598-D9DE5EFC0281}" destId="{132CC6BD-2430-496C-9C5D-5D6234FC4F01}" srcOrd="16" destOrd="0" presId="urn:microsoft.com/office/officeart/2005/8/layout/radial6"/>
    <dgm:cxn modelId="{856E6D88-621B-4560-AC29-F5FE9BFC9187}" type="presParOf" srcId="{13945BDB-175B-4C5C-B598-D9DE5EFC0281}" destId="{76F66E42-D80C-4055-95A2-000AB39285C5}" srcOrd="17" destOrd="0" presId="urn:microsoft.com/office/officeart/2005/8/layout/radial6"/>
    <dgm:cxn modelId="{8A21ED93-76A6-4A2F-A06B-E1132B5800F6}" type="presParOf" srcId="{13945BDB-175B-4C5C-B598-D9DE5EFC0281}" destId="{EE973521-574E-4745-95CD-FB101CA9DDD0}" srcOrd="18" destOrd="0" presId="urn:microsoft.com/office/officeart/2005/8/layout/radial6"/>
    <dgm:cxn modelId="{75E6413D-12AF-498D-9FC9-12C7404232D4}" type="presParOf" srcId="{13945BDB-175B-4C5C-B598-D9DE5EFC0281}" destId="{1E83CE3C-D93C-483E-B962-CCD0B835160F}" srcOrd="19" destOrd="0" presId="urn:microsoft.com/office/officeart/2005/8/layout/radial6"/>
    <dgm:cxn modelId="{BB80DA59-1CA6-4C0F-99B2-AEE6335A2379}" type="presParOf" srcId="{13945BDB-175B-4C5C-B598-D9DE5EFC0281}" destId="{EECDE73E-35A7-455F-8290-60C189BB8198}" srcOrd="20" destOrd="0" presId="urn:microsoft.com/office/officeart/2005/8/layout/radial6"/>
    <dgm:cxn modelId="{04E576EC-2F29-4E76-8A61-24339472E57E}" type="presParOf" srcId="{13945BDB-175B-4C5C-B598-D9DE5EFC0281}" destId="{08ACAC70-6BED-4E92-BAF5-26064BED4B94}" srcOrd="21" destOrd="0" presId="urn:microsoft.com/office/officeart/2005/8/layout/radial6"/>
    <dgm:cxn modelId="{9C716772-2F37-4630-9966-818B8154D471}" type="presParOf" srcId="{13945BDB-175B-4C5C-B598-D9DE5EFC0281}" destId="{8B025053-CD1E-47B8-9B37-B8BF9DCA91CC}" srcOrd="22" destOrd="0" presId="urn:microsoft.com/office/officeart/2005/8/layout/radial6"/>
    <dgm:cxn modelId="{C831B97A-009A-4DC4-9FC0-F24537F07AA1}" type="presParOf" srcId="{13945BDB-175B-4C5C-B598-D9DE5EFC0281}" destId="{91EECFE0-174F-4795-8CA2-787991D61514}" srcOrd="23" destOrd="0" presId="urn:microsoft.com/office/officeart/2005/8/layout/radial6"/>
    <dgm:cxn modelId="{D71C02F0-2AD7-4456-8683-C6FCFEDDFE6E}" type="presParOf" srcId="{13945BDB-175B-4C5C-B598-D9DE5EFC0281}" destId="{E3FF7D24-A289-4AE7-A3C6-12E890FA13BB}" srcOrd="24" destOrd="0" presId="urn:microsoft.com/office/officeart/2005/8/layout/radial6"/>
    <dgm:cxn modelId="{B78817EB-54A8-4811-A6AD-4348A64887AE}" type="presParOf" srcId="{13945BDB-175B-4C5C-B598-D9DE5EFC0281}" destId="{D90F0529-5019-4AE6-9FC5-1C8E07B5D770}" srcOrd="25" destOrd="0" presId="urn:microsoft.com/office/officeart/2005/8/layout/radial6"/>
    <dgm:cxn modelId="{5CD544F0-1ECA-432D-9713-7CDAB726C40A}" type="presParOf" srcId="{13945BDB-175B-4C5C-B598-D9DE5EFC0281}" destId="{FD623444-0CAB-46B0-89B8-3E53BBDB5B39}" srcOrd="26" destOrd="0" presId="urn:microsoft.com/office/officeart/2005/8/layout/radial6"/>
    <dgm:cxn modelId="{16EF122D-70AC-4A49-89AE-2D5EBC70A474}" type="presParOf" srcId="{13945BDB-175B-4C5C-B598-D9DE5EFC0281}" destId="{6F035151-7028-4F33-98FB-D459971187FD}" srcOrd="27" destOrd="0" presId="urn:microsoft.com/office/officeart/2005/8/layout/radial6"/>
    <dgm:cxn modelId="{FEC57B77-1137-4E03-91EA-BE571E5565B7}" type="presParOf" srcId="{13945BDB-175B-4C5C-B598-D9DE5EFC0281}" destId="{EAEA9322-2D48-4BE9-B3E7-46DC905E99D3}" srcOrd="28" destOrd="0" presId="urn:microsoft.com/office/officeart/2005/8/layout/radial6"/>
    <dgm:cxn modelId="{29F56D45-9E73-4273-A39E-58045CE1727F}" type="presParOf" srcId="{13945BDB-175B-4C5C-B598-D9DE5EFC0281}" destId="{889427E9-0269-4B03-B1B0-52A473283F9F}" srcOrd="29" destOrd="0" presId="urn:microsoft.com/office/officeart/2005/8/layout/radial6"/>
    <dgm:cxn modelId="{73E20A1E-A659-4AC5-9AAB-8EF6C2127EEA}" type="presParOf" srcId="{13945BDB-175B-4C5C-B598-D9DE5EFC0281}" destId="{D7678676-4D02-4B90-A631-21E8AE2EBD59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36FFAA-92F6-4CBD-AFF9-ACB87667C6F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F5029-E304-4ECC-9B43-6AD381D19A3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কিছু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গুরুত্বপূর্ণ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তথ্যঃ</a:t>
          </a:r>
          <a:endParaRPr lang="en-US" sz="5600" u="none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65B5E-77F0-44BD-92DD-96B2B8F1FD43}" type="parTrans" cxnId="{E7AD09F5-03A0-40F0-80F3-36B76C6AACE4}">
      <dgm:prSet/>
      <dgm:spPr/>
      <dgm:t>
        <a:bodyPr/>
        <a:lstStyle/>
        <a:p>
          <a:endParaRPr lang="en-US"/>
        </a:p>
      </dgm:t>
    </dgm:pt>
    <dgm:pt modelId="{70ECF47B-9451-4F0E-BABC-B26AC4167694}" type="sibTrans" cxnId="{E7AD09F5-03A0-40F0-80F3-36B76C6AACE4}">
      <dgm:prSet/>
      <dgm:spPr/>
      <dgm:t>
        <a:bodyPr/>
        <a:lstStyle/>
        <a:p>
          <a:endParaRPr lang="en-US"/>
        </a:p>
      </dgm:t>
    </dgm:pt>
    <dgm:pt modelId="{421B73B0-C47C-44E8-9180-A9415D3C0228}">
      <dgm:prSet/>
      <dgm:spPr/>
      <dgm:t>
        <a:bodyPr/>
        <a:lstStyle/>
        <a:p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বাইতুল মাল প্রতিষ্ঠা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F6330225-C026-4683-AC0F-CA5E6EB7966C}" type="parTrans" cxnId="{B36F355C-E84A-4A00-8D11-75F80D784F7F}">
      <dgm:prSet/>
      <dgm:spPr/>
      <dgm:t>
        <a:bodyPr/>
        <a:lstStyle/>
        <a:p>
          <a:endParaRPr lang="en-US"/>
        </a:p>
      </dgm:t>
    </dgm:pt>
    <dgm:pt modelId="{52A4D5FC-CB61-4B50-AD6D-7A17E60F9434}" type="sibTrans" cxnId="{B36F355C-E84A-4A00-8D11-75F80D784F7F}">
      <dgm:prSet/>
      <dgm:spPr/>
      <dgm:t>
        <a:bodyPr/>
        <a:lstStyle/>
        <a:p>
          <a:endParaRPr lang="en-US"/>
        </a:p>
      </dgm:t>
    </dgm:pt>
    <dgm:pt modelId="{4FFE15C4-4C75-4558-B5B9-6DB36BA695B8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পুলিশ বিভাগ প্রতিষ্ঠা</a:t>
          </a:r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CEB15AA5-D04B-4E40-A1A2-FD3C2E636710}" type="parTrans" cxnId="{4F93B7B0-B84D-42B1-BA92-49E4D3FA5B38}">
      <dgm:prSet/>
      <dgm:spPr/>
      <dgm:t>
        <a:bodyPr/>
        <a:lstStyle/>
        <a:p>
          <a:endParaRPr lang="en-US"/>
        </a:p>
      </dgm:t>
    </dgm:pt>
    <dgm:pt modelId="{73034742-7AD5-447C-8E1F-3FF7355963FD}" type="sibTrans" cxnId="{4F93B7B0-B84D-42B1-BA92-49E4D3FA5B38}">
      <dgm:prSet/>
      <dgm:spPr/>
      <dgm:t>
        <a:bodyPr/>
        <a:lstStyle/>
        <a:p>
          <a:endParaRPr lang="en-US"/>
        </a:p>
      </dgm:t>
    </dgm:pt>
    <dgm:pt modelId="{9FD58438-65F0-4D8E-A7C8-3EE623C9A99E}">
      <dgm:prSet/>
      <dgm:spPr/>
      <dgm:t>
        <a:bodyPr/>
        <a:lstStyle/>
        <a:p>
          <a:pPr rtl="0"/>
          <a:r>
            <a:rPr kumimoji="0" lang="en-US" b="0" i="0" u="none" strike="noStrike" cap="none" normalizeH="0" baseline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পরামর্শ সভা গঠন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D07EA762-4497-43DA-B340-902311967763}" type="parTrans" cxnId="{540047D9-CBAD-4B24-BCBA-6099420ECCAD}">
      <dgm:prSet/>
      <dgm:spPr/>
      <dgm:t>
        <a:bodyPr/>
        <a:lstStyle/>
        <a:p>
          <a:endParaRPr lang="en-US"/>
        </a:p>
      </dgm:t>
    </dgm:pt>
    <dgm:pt modelId="{488EC1CF-2A06-497D-B8D3-49B785C1B768}" type="sibTrans" cxnId="{540047D9-CBAD-4B24-BCBA-6099420ECCAD}">
      <dgm:prSet/>
      <dgm:spPr/>
      <dgm:t>
        <a:bodyPr/>
        <a:lstStyle/>
        <a:p>
          <a:endParaRPr lang="en-US"/>
        </a:p>
      </dgm:t>
    </dgm:pt>
    <dgm:pt modelId="{CD82ED99-4BEF-49C4-9E9B-082AD2959A59}" type="pres">
      <dgm:prSet presAssocID="{DF36FFAA-92F6-4CBD-AFF9-ACB87667C6F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FCB36C-5336-413F-8F73-171B92B8282B}" type="pres">
      <dgm:prSet presAssocID="{92BF5029-E304-4ECC-9B43-6AD381D19A35}" presName="root" presStyleCnt="0">
        <dgm:presLayoutVars>
          <dgm:chMax/>
          <dgm:chPref val="4"/>
        </dgm:presLayoutVars>
      </dgm:prSet>
      <dgm:spPr/>
    </dgm:pt>
    <dgm:pt modelId="{8014B500-628C-4BCF-84C2-3D851233EE8F}" type="pres">
      <dgm:prSet presAssocID="{92BF5029-E304-4ECC-9B43-6AD381D19A35}" presName="rootComposite" presStyleCnt="0">
        <dgm:presLayoutVars/>
      </dgm:prSet>
      <dgm:spPr/>
    </dgm:pt>
    <dgm:pt modelId="{EF8A6677-355D-49FC-9324-4A59E594E6C2}" type="pres">
      <dgm:prSet presAssocID="{92BF5029-E304-4ECC-9B43-6AD381D19A3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FE234A4-29FD-4B50-98C8-ECEA07FF7357}" type="pres">
      <dgm:prSet presAssocID="{92BF5029-E304-4ECC-9B43-6AD381D19A35}" presName="childShape" presStyleCnt="0">
        <dgm:presLayoutVars>
          <dgm:chMax val="0"/>
          <dgm:chPref val="0"/>
        </dgm:presLayoutVars>
      </dgm:prSet>
      <dgm:spPr/>
    </dgm:pt>
    <dgm:pt modelId="{9774C2FE-6F10-4E28-AF33-5D152363D2D1}" type="pres">
      <dgm:prSet presAssocID="{421B73B0-C47C-44E8-9180-A9415D3C0228}" presName="childComposite" presStyleCnt="0">
        <dgm:presLayoutVars>
          <dgm:chMax val="0"/>
          <dgm:chPref val="0"/>
        </dgm:presLayoutVars>
      </dgm:prSet>
      <dgm:spPr/>
    </dgm:pt>
    <dgm:pt modelId="{5C2CD5C9-1D82-4270-971E-CC42103F3464}" type="pres">
      <dgm:prSet presAssocID="{421B73B0-C47C-44E8-9180-A9415D3C0228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EC8F26-A18D-47F6-910F-F897B0C39ED6}" type="pres">
      <dgm:prSet presAssocID="{421B73B0-C47C-44E8-9180-A9415D3C0228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E259B-7076-4432-AAAD-C5A19ADFFBE7}" type="pres">
      <dgm:prSet presAssocID="{4FFE15C4-4C75-4558-B5B9-6DB36BA695B8}" presName="childComposite" presStyleCnt="0">
        <dgm:presLayoutVars>
          <dgm:chMax val="0"/>
          <dgm:chPref val="0"/>
        </dgm:presLayoutVars>
      </dgm:prSet>
      <dgm:spPr/>
    </dgm:pt>
    <dgm:pt modelId="{1EC36406-E0D6-455C-B84C-101C2301763F}" type="pres">
      <dgm:prSet presAssocID="{4FFE15C4-4C75-4558-B5B9-6DB36BA695B8}" presName="Image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5A4A1F6-3CF3-484D-BAB2-7FF7E23CF673}" type="pres">
      <dgm:prSet presAssocID="{4FFE15C4-4C75-4558-B5B9-6DB36BA695B8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9C0DB9ED-978D-4727-A7EA-4267506B548F}" type="pres">
      <dgm:prSet presAssocID="{9FD58438-65F0-4D8E-A7C8-3EE623C9A99E}" presName="childComposite" presStyleCnt="0">
        <dgm:presLayoutVars>
          <dgm:chMax val="0"/>
          <dgm:chPref val="0"/>
        </dgm:presLayoutVars>
      </dgm:prSet>
      <dgm:spPr/>
    </dgm:pt>
    <dgm:pt modelId="{9D0A1163-FB50-4CFF-BB92-0C986292023C}" type="pres">
      <dgm:prSet presAssocID="{9FD58438-65F0-4D8E-A7C8-3EE623C9A99E}" presName="Image" presStyleLbl="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0C60FE-3287-43D9-83F2-EC169A762EAA}" type="pres">
      <dgm:prSet presAssocID="{9FD58438-65F0-4D8E-A7C8-3EE623C9A99E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B9A8651-C12B-4EC7-9A7C-22C7CC3AFABC}" type="presOf" srcId="{92BF5029-E304-4ECC-9B43-6AD381D19A35}" destId="{EF8A6677-355D-49FC-9324-4A59E594E6C2}" srcOrd="0" destOrd="0" presId="urn:microsoft.com/office/officeart/2008/layout/PictureAccentList"/>
    <dgm:cxn modelId="{B36F355C-E84A-4A00-8D11-75F80D784F7F}" srcId="{92BF5029-E304-4ECC-9B43-6AD381D19A35}" destId="{421B73B0-C47C-44E8-9180-A9415D3C0228}" srcOrd="0" destOrd="0" parTransId="{F6330225-C026-4683-AC0F-CA5E6EB7966C}" sibTransId="{52A4D5FC-CB61-4B50-AD6D-7A17E60F9434}"/>
    <dgm:cxn modelId="{540047D9-CBAD-4B24-BCBA-6099420ECCAD}" srcId="{92BF5029-E304-4ECC-9B43-6AD381D19A35}" destId="{9FD58438-65F0-4D8E-A7C8-3EE623C9A99E}" srcOrd="2" destOrd="0" parTransId="{D07EA762-4497-43DA-B340-902311967763}" sibTransId="{488EC1CF-2A06-497D-B8D3-49B785C1B768}"/>
    <dgm:cxn modelId="{E7AD09F5-03A0-40F0-80F3-36B76C6AACE4}" srcId="{DF36FFAA-92F6-4CBD-AFF9-ACB87667C6F1}" destId="{92BF5029-E304-4ECC-9B43-6AD381D19A35}" srcOrd="0" destOrd="0" parTransId="{F7C65B5E-77F0-44BD-92DD-96B2B8F1FD43}" sibTransId="{70ECF47B-9451-4F0E-BABC-B26AC4167694}"/>
    <dgm:cxn modelId="{097F945E-049A-45A2-B171-AD2CE8E4D10E}" type="presOf" srcId="{421B73B0-C47C-44E8-9180-A9415D3C0228}" destId="{15EC8F26-A18D-47F6-910F-F897B0C39ED6}" srcOrd="0" destOrd="0" presId="urn:microsoft.com/office/officeart/2008/layout/PictureAccentList"/>
    <dgm:cxn modelId="{D65678DA-996C-4350-B08C-A5E7FDDC2D10}" type="presOf" srcId="{4FFE15C4-4C75-4558-B5B9-6DB36BA695B8}" destId="{25A4A1F6-3CF3-484D-BAB2-7FF7E23CF673}" srcOrd="0" destOrd="0" presId="urn:microsoft.com/office/officeart/2008/layout/PictureAccentList"/>
    <dgm:cxn modelId="{2845FD22-0651-4822-A916-DFC2774BDBC2}" type="presOf" srcId="{9FD58438-65F0-4D8E-A7C8-3EE623C9A99E}" destId="{590C60FE-3287-43D9-83F2-EC169A762EAA}" srcOrd="0" destOrd="0" presId="urn:microsoft.com/office/officeart/2008/layout/PictureAccentList"/>
    <dgm:cxn modelId="{4F93B7B0-B84D-42B1-BA92-49E4D3FA5B38}" srcId="{92BF5029-E304-4ECC-9B43-6AD381D19A35}" destId="{4FFE15C4-4C75-4558-B5B9-6DB36BA695B8}" srcOrd="1" destOrd="0" parTransId="{CEB15AA5-D04B-4E40-A1A2-FD3C2E636710}" sibTransId="{73034742-7AD5-447C-8E1F-3FF7355963FD}"/>
    <dgm:cxn modelId="{2A0A4FAA-F174-4FFC-BA16-1DDA180F3ECE}" type="presOf" srcId="{DF36FFAA-92F6-4CBD-AFF9-ACB87667C6F1}" destId="{CD82ED99-4BEF-49C4-9E9B-082AD2959A59}" srcOrd="0" destOrd="0" presId="urn:microsoft.com/office/officeart/2008/layout/PictureAccentList"/>
    <dgm:cxn modelId="{1B5BF0D3-B5E4-40C7-B640-75C3EF6DBDE0}" type="presParOf" srcId="{CD82ED99-4BEF-49C4-9E9B-082AD2959A59}" destId="{9EFCB36C-5336-413F-8F73-171B92B8282B}" srcOrd="0" destOrd="0" presId="urn:microsoft.com/office/officeart/2008/layout/PictureAccentList"/>
    <dgm:cxn modelId="{A0D4A00A-175C-4258-9241-C7E36085F245}" type="presParOf" srcId="{9EFCB36C-5336-413F-8F73-171B92B8282B}" destId="{8014B500-628C-4BCF-84C2-3D851233EE8F}" srcOrd="0" destOrd="0" presId="urn:microsoft.com/office/officeart/2008/layout/PictureAccentList"/>
    <dgm:cxn modelId="{1C40A7CB-ECE3-4727-9F9D-A12C3C71D880}" type="presParOf" srcId="{8014B500-628C-4BCF-84C2-3D851233EE8F}" destId="{EF8A6677-355D-49FC-9324-4A59E594E6C2}" srcOrd="0" destOrd="0" presId="urn:microsoft.com/office/officeart/2008/layout/PictureAccentList"/>
    <dgm:cxn modelId="{047E7B57-95A4-4290-977F-5DE238CA597F}" type="presParOf" srcId="{9EFCB36C-5336-413F-8F73-171B92B8282B}" destId="{CFE234A4-29FD-4B50-98C8-ECEA07FF7357}" srcOrd="1" destOrd="0" presId="urn:microsoft.com/office/officeart/2008/layout/PictureAccentList"/>
    <dgm:cxn modelId="{ACE01781-EC52-4580-8318-A239A45FE918}" type="presParOf" srcId="{CFE234A4-29FD-4B50-98C8-ECEA07FF7357}" destId="{9774C2FE-6F10-4E28-AF33-5D152363D2D1}" srcOrd="0" destOrd="0" presId="urn:microsoft.com/office/officeart/2008/layout/PictureAccentList"/>
    <dgm:cxn modelId="{FF969E5E-DCF9-4386-9922-EB68F28DE706}" type="presParOf" srcId="{9774C2FE-6F10-4E28-AF33-5D152363D2D1}" destId="{5C2CD5C9-1D82-4270-971E-CC42103F3464}" srcOrd="0" destOrd="0" presId="urn:microsoft.com/office/officeart/2008/layout/PictureAccentList"/>
    <dgm:cxn modelId="{37911904-BE05-495F-A89F-899C425C3E8D}" type="presParOf" srcId="{9774C2FE-6F10-4E28-AF33-5D152363D2D1}" destId="{15EC8F26-A18D-47F6-910F-F897B0C39ED6}" srcOrd="1" destOrd="0" presId="urn:microsoft.com/office/officeart/2008/layout/PictureAccentList"/>
    <dgm:cxn modelId="{11ACEC58-2802-49C0-855D-2625EB38B073}" type="presParOf" srcId="{CFE234A4-29FD-4B50-98C8-ECEA07FF7357}" destId="{137E259B-7076-4432-AAAD-C5A19ADFFBE7}" srcOrd="1" destOrd="0" presId="urn:microsoft.com/office/officeart/2008/layout/PictureAccentList"/>
    <dgm:cxn modelId="{88B190A6-831B-49C6-961C-9909B60E55A4}" type="presParOf" srcId="{137E259B-7076-4432-AAAD-C5A19ADFFBE7}" destId="{1EC36406-E0D6-455C-B84C-101C2301763F}" srcOrd="0" destOrd="0" presId="urn:microsoft.com/office/officeart/2008/layout/PictureAccentList"/>
    <dgm:cxn modelId="{004F17FE-0123-4B39-9827-AD1F81FAB80F}" type="presParOf" srcId="{137E259B-7076-4432-AAAD-C5A19ADFFBE7}" destId="{25A4A1F6-3CF3-484D-BAB2-7FF7E23CF673}" srcOrd="1" destOrd="0" presId="urn:microsoft.com/office/officeart/2008/layout/PictureAccentList"/>
    <dgm:cxn modelId="{F048A018-6837-4ABB-B41D-F6CE5A4FE1C0}" type="presParOf" srcId="{CFE234A4-29FD-4B50-98C8-ECEA07FF7357}" destId="{9C0DB9ED-978D-4727-A7EA-4267506B548F}" srcOrd="2" destOrd="0" presId="urn:microsoft.com/office/officeart/2008/layout/PictureAccentList"/>
    <dgm:cxn modelId="{92C858BD-5B1A-4475-898B-20A8C075D1DA}" type="presParOf" srcId="{9C0DB9ED-978D-4727-A7EA-4267506B548F}" destId="{9D0A1163-FB50-4CFF-BB92-0C986292023C}" srcOrd="0" destOrd="0" presId="urn:microsoft.com/office/officeart/2008/layout/PictureAccentList"/>
    <dgm:cxn modelId="{B0147490-D09E-4BBF-94A6-6B1068B5D9BD}" type="presParOf" srcId="{9C0DB9ED-978D-4727-A7EA-4267506B548F}" destId="{590C60FE-3287-43D9-83F2-EC169A762EA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pPr algn="l"/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ওমর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চরিত্রের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বিভিন্ন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দিক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নিয়ে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একটি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চার্ট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তৈরি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dirty="0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0B7717-B6FE-4519-88B2-A7DD7804426D}" type="presOf" srcId="{13D8FDF3-02C7-4AE2-8C5F-28802E3D4E9E}" destId="{B157ACED-B157-4BEC-8CAD-6E2F0768C574}" srcOrd="0" destOrd="0" presId="urn:microsoft.com/office/officeart/2005/8/layout/list1"/>
    <dgm:cxn modelId="{F537D0E4-9E67-44A9-B456-2029E5D67E6C}" type="presOf" srcId="{209AAD53-9722-4376-93E1-B83E9116F9A3}" destId="{BEBEFCE6-61F1-41F4-8906-E8FADEC653C5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4140120-AC56-4C4F-95A2-3A691703B09C}" type="presOf" srcId="{E7F0D200-9288-46C9-81AC-85547DE6B181}" destId="{D9CF1F36-06BF-413A-9E6B-EB3810130759}" srcOrd="1" destOrd="0" presId="urn:microsoft.com/office/officeart/2005/8/layout/list1"/>
    <dgm:cxn modelId="{5C63C084-B37F-4767-9A45-AD1D5BBB42B5}" type="presOf" srcId="{E7F0D200-9288-46C9-81AC-85547DE6B181}" destId="{125991EE-0B42-493C-B614-12D1AA4BE72E}" srcOrd="0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531EE1B3-0027-4759-A543-AE3AC1DBFBDD}" type="presParOf" srcId="{BEBEFCE6-61F1-41F4-8906-E8FADEC653C5}" destId="{828CCA74-42A7-4E46-9B0B-8E39DC3C8267}" srcOrd="0" destOrd="0" presId="urn:microsoft.com/office/officeart/2005/8/layout/list1"/>
    <dgm:cxn modelId="{34142D5D-59D4-4F1F-9EF7-BF54486BF36E}" type="presParOf" srcId="{828CCA74-42A7-4E46-9B0B-8E39DC3C8267}" destId="{125991EE-0B42-493C-B614-12D1AA4BE72E}" srcOrd="0" destOrd="0" presId="urn:microsoft.com/office/officeart/2005/8/layout/list1"/>
    <dgm:cxn modelId="{835E6801-071E-4C33-B34C-30C0FE922260}" type="presParOf" srcId="{828CCA74-42A7-4E46-9B0B-8E39DC3C8267}" destId="{D9CF1F36-06BF-413A-9E6B-EB3810130759}" srcOrd="1" destOrd="0" presId="urn:microsoft.com/office/officeart/2005/8/layout/list1"/>
    <dgm:cxn modelId="{558040F6-46AA-4ED7-A065-639A59622293}" type="presParOf" srcId="{BEBEFCE6-61F1-41F4-8906-E8FADEC653C5}" destId="{11BE7E5E-70BA-4293-89C1-71DAC2246CF2}" srcOrd="1" destOrd="0" presId="urn:microsoft.com/office/officeart/2005/8/layout/list1"/>
    <dgm:cxn modelId="{B92B94A7-768F-4561-904A-DB07257EFD2F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B6AFAD59-BCD7-49B4-92A4-12017F246095}">
      <dgm:prSet custT="1"/>
      <dgm:spPr/>
      <dgm:t>
        <a:bodyPr/>
        <a:lstStyle/>
        <a:p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ওমর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চরিত্র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বর্ণনা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2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r>
            <a:rPr kumimoji="0" lang="en-US" sz="32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lang="en-US" sz="3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5A59B5B6-CD23-40E3-958B-05592E4750F3}" type="parTrans" cxnId="{171FF383-D78D-4BAE-A187-570BE099E9D6}">
      <dgm:prSet/>
      <dgm:spPr/>
      <dgm:t>
        <a:bodyPr/>
        <a:lstStyle/>
        <a:p>
          <a:endParaRPr lang="en-US"/>
        </a:p>
      </dgm:t>
    </dgm:pt>
    <dgm:pt modelId="{F88C1401-BCA6-4356-8E98-D67A8E799175}" type="sibTrans" cxnId="{171FF383-D78D-4BAE-A187-570BE099E9D6}">
      <dgm:prSet/>
      <dgm:spPr/>
      <dgm:t>
        <a:bodyPr/>
        <a:lstStyle/>
        <a:p>
          <a:endParaRPr lang="en-US"/>
        </a:p>
      </dgm:t>
    </dgm:pt>
    <dgm:pt modelId="{4FA9B94A-F382-4484-8F5A-61A07F8EE70D}">
      <dgm:prSet/>
      <dgm:spPr/>
      <dgm:t>
        <a:bodyPr/>
        <a:lstStyle/>
        <a:p>
          <a:pPr rtl="0"/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হযরত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ওমর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(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রাঃ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)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কৃতিত্ব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আলোচনা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Calibri"/>
              <a:ea typeface="Times New Roman" pitchFamily="18" charset="0"/>
              <a:cs typeface="NikoshBAN" pitchFamily="2" charset="0"/>
            </a:rPr>
            <a:t> 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r>
            <a:rPr kumimoji="0" lang="en-US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।</a:t>
          </a:r>
          <a:endParaRPr kumimoji="0" lang="en-US" b="0" i="0" u="none" strike="noStrike" cap="none" normalizeH="0" baseline="0" dirty="0" smtClean="0">
            <a:ln>
              <a:noFill/>
            </a:ln>
            <a:effectLst/>
            <a:latin typeface="Arial" pitchFamily="34" charset="0"/>
            <a:cs typeface="Arial" pitchFamily="34" charset="0"/>
          </a:endParaRPr>
        </a:p>
      </dgm:t>
    </dgm:pt>
    <dgm:pt modelId="{5B730FF1-6007-499B-B83A-87A799EB1188}" type="parTrans" cxnId="{0B701574-A9EA-4D94-B146-E211DE60FE9D}">
      <dgm:prSet/>
      <dgm:spPr/>
      <dgm:t>
        <a:bodyPr/>
        <a:lstStyle/>
        <a:p>
          <a:endParaRPr lang="en-US"/>
        </a:p>
      </dgm:t>
    </dgm:pt>
    <dgm:pt modelId="{12ED5DA4-3A29-4F7E-80FA-3A51FD21B857}" type="sibTrans" cxnId="{0B701574-A9EA-4D94-B146-E211DE60FE9D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6259" custScaleY="57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6B96AC-4E6F-4065-8A8E-1BFBFAD208A9}" type="presOf" srcId="{B6AFAD59-BCD7-49B4-92A4-12017F246095}" destId="{B157ACED-B157-4BEC-8CAD-6E2F0768C574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3C2A7210-744E-4E25-92E1-141B3A0161D8}" type="presOf" srcId="{E7F0D200-9288-46C9-81AC-85547DE6B181}" destId="{D9CF1F36-06BF-413A-9E6B-EB3810130759}" srcOrd="1" destOrd="0" presId="urn:microsoft.com/office/officeart/2005/8/layout/list1"/>
    <dgm:cxn modelId="{171FF383-D78D-4BAE-A187-570BE099E9D6}" srcId="{E7F0D200-9288-46C9-81AC-85547DE6B181}" destId="{B6AFAD59-BCD7-49B4-92A4-12017F246095}" srcOrd="0" destOrd="0" parTransId="{5A59B5B6-CD23-40E3-958B-05592E4750F3}" sibTransId="{F88C1401-BCA6-4356-8E98-D67A8E799175}"/>
    <dgm:cxn modelId="{0B701574-A9EA-4D94-B146-E211DE60FE9D}" srcId="{E7F0D200-9288-46C9-81AC-85547DE6B181}" destId="{4FA9B94A-F382-4484-8F5A-61A07F8EE70D}" srcOrd="1" destOrd="0" parTransId="{5B730FF1-6007-499B-B83A-87A799EB1188}" sibTransId="{12ED5DA4-3A29-4F7E-80FA-3A51FD21B857}"/>
    <dgm:cxn modelId="{84A560E1-0F3E-46B6-8120-E59B5FFE1D19}" type="presOf" srcId="{209AAD53-9722-4376-93E1-B83E9116F9A3}" destId="{BEBEFCE6-61F1-41F4-8906-E8FADEC653C5}" srcOrd="0" destOrd="0" presId="urn:microsoft.com/office/officeart/2005/8/layout/list1"/>
    <dgm:cxn modelId="{29418711-D767-44FF-92B2-FD4E93611D1F}" type="presOf" srcId="{E7F0D200-9288-46C9-81AC-85547DE6B181}" destId="{125991EE-0B42-493C-B614-12D1AA4BE72E}" srcOrd="0" destOrd="0" presId="urn:microsoft.com/office/officeart/2005/8/layout/list1"/>
    <dgm:cxn modelId="{045F75E2-1425-46FD-B099-858B7CD089EE}" type="presOf" srcId="{4FA9B94A-F382-4484-8F5A-61A07F8EE70D}" destId="{B157ACED-B157-4BEC-8CAD-6E2F0768C574}" srcOrd="0" destOrd="1" presId="urn:microsoft.com/office/officeart/2005/8/layout/list1"/>
    <dgm:cxn modelId="{5B4314C9-FC76-401D-9277-C2F2AD784D1B}" type="presParOf" srcId="{BEBEFCE6-61F1-41F4-8906-E8FADEC653C5}" destId="{828CCA74-42A7-4E46-9B0B-8E39DC3C8267}" srcOrd="0" destOrd="0" presId="urn:microsoft.com/office/officeart/2005/8/layout/list1"/>
    <dgm:cxn modelId="{6C26A429-8176-4DD8-A6CF-9896D835C3E7}" type="presParOf" srcId="{828CCA74-42A7-4E46-9B0B-8E39DC3C8267}" destId="{125991EE-0B42-493C-B614-12D1AA4BE72E}" srcOrd="0" destOrd="0" presId="urn:microsoft.com/office/officeart/2005/8/layout/list1"/>
    <dgm:cxn modelId="{8199A939-2D33-4B60-875A-13B7EBB07AD0}" type="presParOf" srcId="{828CCA74-42A7-4E46-9B0B-8E39DC3C8267}" destId="{D9CF1F36-06BF-413A-9E6B-EB3810130759}" srcOrd="1" destOrd="0" presId="urn:microsoft.com/office/officeart/2005/8/layout/list1"/>
    <dgm:cxn modelId="{4F55EF33-5ADE-4AE1-BCF9-26B5F60C465C}" type="presParOf" srcId="{BEBEFCE6-61F1-41F4-8906-E8FADEC653C5}" destId="{11BE7E5E-70BA-4293-89C1-71DAC2246CF2}" srcOrd="1" destOrd="0" presId="urn:microsoft.com/office/officeart/2005/8/layout/list1"/>
    <dgm:cxn modelId="{0B835D5D-13FB-4534-919C-5E1D7CA055D0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C5660-9686-4D22-BFCF-4D29394AD6A6}">
      <dgm:prSet custT="1"/>
      <dgm:spPr>
        <a:solidFill>
          <a:srgbClr val="B01513"/>
        </a:solidFill>
      </dgm:spPr>
      <dgm:t>
        <a:bodyPr/>
        <a:lstStyle/>
        <a:p>
          <a:pPr algn="l"/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হযরত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ওমর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রাঃ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)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চরিত্র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বর্ণনা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BB26D29-BAD1-430C-BD67-DB65EFC2B9E3}" type="parTrans" cxnId="{3E8DCBD1-A769-4FA6-86DD-A492D2708B98}">
      <dgm:prSet/>
      <dgm:spPr/>
      <dgm:t>
        <a:bodyPr/>
        <a:lstStyle/>
        <a:p>
          <a:endParaRPr lang="en-US"/>
        </a:p>
      </dgm:t>
    </dgm:pt>
    <dgm:pt modelId="{5065D6D4-3311-42FA-BE2E-FD294B60482D}" type="sibTrans" cxnId="{3E8DCBD1-A769-4FA6-86DD-A492D2708B98}">
      <dgm:prSet/>
      <dgm:spPr/>
      <dgm:t>
        <a:bodyPr/>
        <a:lstStyle/>
        <a:p>
          <a:endParaRPr lang="en-US"/>
        </a:p>
      </dgm:t>
    </dgm:pt>
    <dgm:pt modelId="{55844058-F35E-4FA3-8985-159925E2CF0B}">
      <dgm:prSet custT="1"/>
      <dgm:spPr/>
      <dgm:t>
        <a:bodyPr/>
        <a:lstStyle/>
        <a:p>
          <a:pPr algn="ctr"/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D36594-5687-41A6-A2BB-40C7D5C8B61A}" type="parTrans" cxnId="{5D927780-84AC-409F-9616-0D35EAAB89CF}">
      <dgm:prSet/>
      <dgm:spPr/>
      <dgm:t>
        <a:bodyPr/>
        <a:lstStyle/>
        <a:p>
          <a:endParaRPr lang="en-US"/>
        </a:p>
      </dgm:t>
    </dgm:pt>
    <dgm:pt modelId="{6B42311A-DDFE-4C84-8C8F-3B5D53823A08}" type="sibTrans" cxnId="{5D927780-84AC-409F-9616-0D35EAAB89CF}">
      <dgm:prSet/>
      <dgm:spPr/>
      <dgm:t>
        <a:bodyPr/>
        <a:lstStyle/>
        <a:p>
          <a:endParaRPr lang="en-US"/>
        </a:p>
      </dgm:t>
    </dgm:pt>
    <dgm:pt modelId="{001E6522-2AEB-4023-AF04-A50BF9B6D361}">
      <dgm:prSet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হযরত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ওমর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(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রাঃ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)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কৃতিত্ব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আলোচনা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 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37CA0C4-0DBB-4388-A79F-0499BD40B7D4}" type="parTrans" cxnId="{F9ACB2CB-A5DB-4443-9698-22B68C87230C}">
      <dgm:prSet/>
      <dgm:spPr/>
      <dgm:t>
        <a:bodyPr/>
        <a:lstStyle/>
        <a:p>
          <a:endParaRPr lang="en-US"/>
        </a:p>
      </dgm:t>
    </dgm:pt>
    <dgm:pt modelId="{A1C62DE8-93FB-48A9-9C7B-7A171C6D5F02}" type="sibTrans" cxnId="{F9ACB2CB-A5DB-4443-9698-22B68C87230C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3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3"/>
      <dgm:spPr/>
    </dgm:pt>
    <dgm:pt modelId="{8E27ED8C-E663-47FA-9F96-938D77AAC2D7}" type="pres">
      <dgm:prSet presAssocID="{382FB9EF-9CC2-4ECA-88BA-475F97338525}" presName="dstNode" presStyleLbl="node1" presStyleIdx="0" presStyleCnt="3"/>
      <dgm:spPr/>
    </dgm:pt>
    <dgm:pt modelId="{603C3AB6-70B4-4688-AF08-D66BD84B9747}" type="pres">
      <dgm:prSet presAssocID="{55844058-F35E-4FA3-8985-159925E2CF0B}" presName="text_1" presStyleLbl="node1" presStyleIdx="0" presStyleCnt="3" custLinFactNeighborX="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27A4B-26BF-4990-AF82-E2FE3C63F526}" type="pres">
      <dgm:prSet presAssocID="{55844058-F35E-4FA3-8985-159925E2CF0B}" presName="accent_1" presStyleCnt="0"/>
      <dgm:spPr/>
    </dgm:pt>
    <dgm:pt modelId="{96C6D42F-1643-49F3-A336-6615789ACF50}" type="pres">
      <dgm:prSet presAssocID="{55844058-F35E-4FA3-8985-159925E2CF0B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4AEC84-7439-4B63-A981-56126570BD65}" type="pres">
      <dgm:prSet presAssocID="{136C5660-9686-4D22-BFCF-4D29394AD6A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17CB4-E056-4990-8F13-36773D4A93D6}" type="pres">
      <dgm:prSet presAssocID="{136C5660-9686-4D22-BFCF-4D29394AD6A6}" presName="accent_2" presStyleCnt="0"/>
      <dgm:spPr/>
    </dgm:pt>
    <dgm:pt modelId="{83B0D4A7-7925-4D00-B584-EB7161CAF906}" type="pres">
      <dgm:prSet presAssocID="{136C5660-9686-4D22-BFCF-4D29394AD6A6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8C2A063-83EB-41A9-B04D-EF94991DEA7D}" type="pres">
      <dgm:prSet presAssocID="{001E6522-2AEB-4023-AF04-A50BF9B6D36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EEBD5-099B-4D1C-ACE9-4E0CE558549F}" type="pres">
      <dgm:prSet presAssocID="{001E6522-2AEB-4023-AF04-A50BF9B6D361}" presName="accent_3" presStyleCnt="0"/>
      <dgm:spPr/>
    </dgm:pt>
    <dgm:pt modelId="{58357A26-DF14-48AC-BBD2-E6ECC1EC9FEF}" type="pres">
      <dgm:prSet presAssocID="{001E6522-2AEB-4023-AF04-A50BF9B6D361}" presName="accentRepeatNode" presStyleLbl="solidFgAcc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D16D94CE-AF28-4187-8D97-B080D455F9FA}" type="presOf" srcId="{136C5660-9686-4D22-BFCF-4D29394AD6A6}" destId="{374AEC84-7439-4B63-A981-56126570BD65}" srcOrd="0" destOrd="0" presId="urn:microsoft.com/office/officeart/2008/layout/VerticalCurvedList"/>
    <dgm:cxn modelId="{5D927780-84AC-409F-9616-0D35EAAB89CF}" srcId="{382FB9EF-9CC2-4ECA-88BA-475F97338525}" destId="{55844058-F35E-4FA3-8985-159925E2CF0B}" srcOrd="0" destOrd="0" parTransId="{76D36594-5687-41A6-A2BB-40C7D5C8B61A}" sibTransId="{6B42311A-DDFE-4C84-8C8F-3B5D53823A08}"/>
    <dgm:cxn modelId="{3E8DCBD1-A769-4FA6-86DD-A492D2708B98}" srcId="{382FB9EF-9CC2-4ECA-88BA-475F97338525}" destId="{136C5660-9686-4D22-BFCF-4D29394AD6A6}" srcOrd="1" destOrd="0" parTransId="{9BB26D29-BAD1-430C-BD67-DB65EFC2B9E3}" sibTransId="{5065D6D4-3311-42FA-BE2E-FD294B60482D}"/>
    <dgm:cxn modelId="{FF013F0E-7BF5-40B9-90EF-82F9068B5754}" type="presOf" srcId="{55844058-F35E-4FA3-8985-159925E2CF0B}" destId="{603C3AB6-70B4-4688-AF08-D66BD84B9747}" srcOrd="0" destOrd="0" presId="urn:microsoft.com/office/officeart/2008/layout/VerticalCurvedList"/>
    <dgm:cxn modelId="{3E6765D7-9A70-422B-B896-116046F9674C}" type="presOf" srcId="{001E6522-2AEB-4023-AF04-A50BF9B6D361}" destId="{C8C2A063-83EB-41A9-B04D-EF94991DEA7D}" srcOrd="0" destOrd="0" presId="urn:microsoft.com/office/officeart/2008/layout/VerticalCurvedList"/>
    <dgm:cxn modelId="{F9ACB2CB-A5DB-4443-9698-22B68C87230C}" srcId="{382FB9EF-9CC2-4ECA-88BA-475F97338525}" destId="{001E6522-2AEB-4023-AF04-A50BF9B6D361}" srcOrd="2" destOrd="0" parTransId="{137CA0C4-0DBB-4388-A79F-0499BD40B7D4}" sibTransId="{A1C62DE8-93FB-48A9-9C7B-7A171C6D5F02}"/>
    <dgm:cxn modelId="{E6737C96-417C-4DF9-BE06-92D4A0AA36C4}" type="presOf" srcId="{6B42311A-DDFE-4C84-8C8F-3B5D53823A08}" destId="{3069D7A0-6924-4D66-A80D-02439ED2086E}" srcOrd="0" destOrd="0" presId="urn:microsoft.com/office/officeart/2008/layout/VerticalCurvedList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91135A3C-159E-48D9-B17A-CDA6611D8876}" type="presParOf" srcId="{1BE2CDA8-342F-479F-8C0B-9C2578A7BA3C}" destId="{603C3AB6-70B4-4688-AF08-D66BD84B9747}" srcOrd="1" destOrd="0" presId="urn:microsoft.com/office/officeart/2008/layout/VerticalCurvedList"/>
    <dgm:cxn modelId="{90CAFD37-53A0-4DA2-8F72-08A44758C466}" type="presParOf" srcId="{1BE2CDA8-342F-479F-8C0B-9C2578A7BA3C}" destId="{59D27A4B-26BF-4990-AF82-E2FE3C63F526}" srcOrd="2" destOrd="0" presId="urn:microsoft.com/office/officeart/2008/layout/VerticalCurvedList"/>
    <dgm:cxn modelId="{A9EC9439-DAC9-43A6-BDD9-3EA3271D3F5F}" type="presParOf" srcId="{59D27A4B-26BF-4990-AF82-E2FE3C63F526}" destId="{96C6D42F-1643-49F3-A336-6615789ACF50}" srcOrd="0" destOrd="0" presId="urn:microsoft.com/office/officeart/2008/layout/VerticalCurvedList"/>
    <dgm:cxn modelId="{24BAA768-126D-4DD6-B19D-4A32615B798C}" type="presParOf" srcId="{1BE2CDA8-342F-479F-8C0B-9C2578A7BA3C}" destId="{374AEC84-7439-4B63-A981-56126570BD65}" srcOrd="3" destOrd="0" presId="urn:microsoft.com/office/officeart/2008/layout/VerticalCurvedList"/>
    <dgm:cxn modelId="{61E35B8A-49FD-4F75-8034-159EA01249FD}" type="presParOf" srcId="{1BE2CDA8-342F-479F-8C0B-9C2578A7BA3C}" destId="{72117CB4-E056-4990-8F13-36773D4A93D6}" srcOrd="4" destOrd="0" presId="urn:microsoft.com/office/officeart/2008/layout/VerticalCurvedList"/>
    <dgm:cxn modelId="{50F80A63-5153-4B9F-A564-D04CE1E6E461}" type="presParOf" srcId="{72117CB4-E056-4990-8F13-36773D4A93D6}" destId="{83B0D4A7-7925-4D00-B584-EB7161CAF906}" srcOrd="0" destOrd="0" presId="urn:microsoft.com/office/officeart/2008/layout/VerticalCurvedList"/>
    <dgm:cxn modelId="{E13923E7-DA28-4732-83EE-D35B88E11237}" type="presParOf" srcId="{1BE2CDA8-342F-479F-8C0B-9C2578A7BA3C}" destId="{C8C2A063-83EB-41A9-B04D-EF94991DEA7D}" srcOrd="5" destOrd="0" presId="urn:microsoft.com/office/officeart/2008/layout/VerticalCurvedList"/>
    <dgm:cxn modelId="{3A0B2A2F-9AE0-4B56-8A4D-A456B796B57C}" type="presParOf" srcId="{1BE2CDA8-342F-479F-8C0B-9C2578A7BA3C}" destId="{2D9EEBD5-099B-4D1C-ACE9-4E0CE558549F}" srcOrd="6" destOrd="0" presId="urn:microsoft.com/office/officeart/2008/layout/VerticalCurvedList"/>
    <dgm:cxn modelId="{C8F9B572-0223-4036-B26F-A3837225FECC}" type="presParOf" srcId="{2D9EEBD5-099B-4D1C-ACE9-4E0CE558549F}" destId="{58357A26-DF14-48AC-BBD2-E6ECC1EC9F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85892-8981-4B59-A874-DC215618E93D}">
      <dsp:nvSpPr>
        <dsp:cNvPr id="0" name=""/>
        <dsp:cNvSpPr/>
      </dsp:nvSpPr>
      <dsp:spPr>
        <a:xfrm>
          <a:off x="180879" y="390329"/>
          <a:ext cx="4461700" cy="4461700"/>
        </a:xfrm>
        <a:prstGeom prst="ellipse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3909" y="916459"/>
        <a:ext cx="2572512" cy="3409439"/>
      </dsp:txXfrm>
    </dsp:sp>
    <dsp:sp modelId="{4EAAD1D3-447C-4B46-A8C1-0357A7486996}">
      <dsp:nvSpPr>
        <dsp:cNvPr id="0" name=""/>
        <dsp:cNvSpPr/>
      </dsp:nvSpPr>
      <dsp:spPr>
        <a:xfrm>
          <a:off x="3396519" y="390329"/>
          <a:ext cx="4461700" cy="4461700"/>
        </a:xfrm>
        <a:prstGeom prst="ellipse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বলতে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62678" y="916459"/>
        <a:ext cx="2572512" cy="340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1A364-B4FB-4FE0-A602-CD23F4CDD724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3500000"/>
            <a:gd name="adj2" fmla="val 162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A5D84-1BF4-4191-ACB1-81EB6CADE37C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0800000"/>
            <a:gd name="adj2" fmla="val 135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8B9F8-3120-413E-933D-568D3ACE88E7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8100000"/>
            <a:gd name="adj2" fmla="val 108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17754-FC6C-4A2C-A0A7-48280E5C96AB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5400000"/>
            <a:gd name="adj2" fmla="val 81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93BDD-10B5-4CAB-9E8B-4D90A09EC5F9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2700000"/>
            <a:gd name="adj2" fmla="val 54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F16E7-F0AD-4890-82BD-D5C14C2AAB1E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0"/>
            <a:gd name="adj2" fmla="val 27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87D01-4E84-454F-B308-47D7CD0250CF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8900000"/>
            <a:gd name="adj2" fmla="val 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86497-8EBA-4666-9315-6993224CFDBD}">
      <dsp:nvSpPr>
        <dsp:cNvPr id="0" name=""/>
        <dsp:cNvSpPr/>
      </dsp:nvSpPr>
      <dsp:spPr>
        <a:xfrm>
          <a:off x="2452373" y="584593"/>
          <a:ext cx="5268343" cy="5268343"/>
        </a:xfrm>
        <a:prstGeom prst="blockArc">
          <a:avLst>
            <a:gd name="adj1" fmla="val 16200000"/>
            <a:gd name="adj2" fmla="val 18900000"/>
            <a:gd name="adj3" fmla="val 34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F2AC4-EE2D-4FBE-9804-D84B8585C9D3}">
      <dsp:nvSpPr>
        <dsp:cNvPr id="0" name=""/>
        <dsp:cNvSpPr/>
      </dsp:nvSpPr>
      <dsp:spPr>
        <a:xfrm>
          <a:off x="4031073" y="2209746"/>
          <a:ext cx="2110943" cy="20180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রাজস্বের</a:t>
          </a:r>
          <a:r>
            <a:rPr lang="en-US" sz="28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উৎসসমূহঃ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40213" y="2505281"/>
        <a:ext cx="1492663" cy="1426967"/>
      </dsp:txXfrm>
    </dsp:sp>
    <dsp:sp modelId="{4AABCF5A-2C86-46E7-BF5C-EBB9CBAE3235}">
      <dsp:nvSpPr>
        <dsp:cNvPr id="0" name=""/>
        <dsp:cNvSpPr/>
      </dsp:nvSpPr>
      <dsp:spPr>
        <a:xfrm>
          <a:off x="4458922" y="2160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2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জাকাত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42748" y="185986"/>
        <a:ext cx="887592" cy="887592"/>
      </dsp:txXfrm>
    </dsp:sp>
    <dsp:sp modelId="{CD702576-4777-4F65-A182-FA1F9B305B40}">
      <dsp:nvSpPr>
        <dsp:cNvPr id="0" name=""/>
        <dsp:cNvSpPr/>
      </dsp:nvSpPr>
      <dsp:spPr>
        <a:xfrm>
          <a:off x="6289610" y="760456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জিজিয়া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473436" y="944282"/>
        <a:ext cx="887592" cy="887592"/>
      </dsp:txXfrm>
    </dsp:sp>
    <dsp:sp modelId="{539812DF-F632-4BF2-B571-E0257B5F568D}">
      <dsp:nvSpPr>
        <dsp:cNvPr id="0" name=""/>
        <dsp:cNvSpPr/>
      </dsp:nvSpPr>
      <dsp:spPr>
        <a:xfrm>
          <a:off x="7047905" y="2591143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৩. গনিমত 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7231731" y="2774969"/>
        <a:ext cx="887592" cy="887592"/>
      </dsp:txXfrm>
    </dsp:sp>
    <dsp:sp modelId="{E1B68BDC-B470-4A41-AB06-CA9CC38061D8}">
      <dsp:nvSpPr>
        <dsp:cNvPr id="0" name=""/>
        <dsp:cNvSpPr/>
      </dsp:nvSpPr>
      <dsp:spPr>
        <a:xfrm>
          <a:off x="6289610" y="4421830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৪. উশর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473436" y="4605656"/>
        <a:ext cx="887592" cy="887592"/>
      </dsp:txXfrm>
    </dsp:sp>
    <dsp:sp modelId="{6A48BAEB-FE67-496E-AD91-D3450345860C}">
      <dsp:nvSpPr>
        <dsp:cNvPr id="0" name=""/>
        <dsp:cNvSpPr/>
      </dsp:nvSpPr>
      <dsp:spPr>
        <a:xfrm>
          <a:off x="4458922" y="5180126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৫. উশুর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642748" y="5363952"/>
        <a:ext cx="887592" cy="887592"/>
      </dsp:txXfrm>
    </dsp:sp>
    <dsp:sp modelId="{FDE12DDA-EEAF-4FBE-8D3C-0563B2466421}">
      <dsp:nvSpPr>
        <dsp:cNvPr id="0" name=""/>
        <dsp:cNvSpPr/>
      </dsp:nvSpPr>
      <dsp:spPr>
        <a:xfrm>
          <a:off x="2628235" y="4421830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৬. আল ফাই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812061" y="4605656"/>
        <a:ext cx="887592" cy="887592"/>
      </dsp:txXfrm>
    </dsp:sp>
    <dsp:sp modelId="{03F54789-8B43-4663-AAE7-E8C0F8C7324D}">
      <dsp:nvSpPr>
        <dsp:cNvPr id="0" name=""/>
        <dsp:cNvSpPr/>
      </dsp:nvSpPr>
      <dsp:spPr>
        <a:xfrm>
          <a:off x="1869939" y="2591143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৭. আল হিমা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053765" y="2774969"/>
        <a:ext cx="887592" cy="887592"/>
      </dsp:txXfrm>
    </dsp:sp>
    <dsp:sp modelId="{011C329E-6F15-4B0B-90CE-3229A6A7AD17}">
      <dsp:nvSpPr>
        <dsp:cNvPr id="0" name=""/>
        <dsp:cNvSpPr/>
      </dsp:nvSpPr>
      <dsp:spPr>
        <a:xfrm>
          <a:off x="2628235" y="760456"/>
          <a:ext cx="1255244" cy="12552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৮. খারাজ</a:t>
          </a:r>
          <a:endParaRPr lang="en-US" sz="2600" kern="1200" dirty="0" smtClean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812061" y="944282"/>
        <a:ext cx="887592" cy="887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BBD18-F6ED-4EC3-B48B-B652BDE49B14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D2849-269B-45DB-9436-F8C0FE2A0C2A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324F3-F792-4524-B329-F23A35076725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260A3-F42A-451F-A6D7-F86479B14F01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49400-0825-4DC7-B3B2-59B6CB38A069}">
      <dsp:nvSpPr>
        <dsp:cNvPr id="0" name=""/>
        <dsp:cNvSpPr/>
      </dsp:nvSpPr>
      <dsp:spPr>
        <a:xfrm>
          <a:off x="2438994" y="795317"/>
          <a:ext cx="5295101" cy="5295101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F2AC4-EE2D-4FBE-9804-D84B8585C9D3}">
      <dsp:nvSpPr>
        <dsp:cNvPr id="0" name=""/>
        <dsp:cNvSpPr/>
      </dsp:nvSpPr>
      <dsp:spPr>
        <a:xfrm>
          <a:off x="3867065" y="2223389"/>
          <a:ext cx="2438958" cy="24389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আরও কিছু তথ্যঃ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24242" y="2580566"/>
        <a:ext cx="1724604" cy="1724604"/>
      </dsp:txXfrm>
    </dsp:sp>
    <dsp:sp modelId="{986B3D46-1AC4-47CE-B77D-F7DC0A83CE19}">
      <dsp:nvSpPr>
        <dsp:cNvPr id="0" name=""/>
        <dsp:cNvSpPr/>
      </dsp:nvSpPr>
      <dsp:spPr>
        <a:xfrm>
          <a:off x="4232909" y="3143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ও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প্রশাসন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2933" y="253167"/>
        <a:ext cx="1207223" cy="1207223"/>
      </dsp:txXfrm>
    </dsp:sp>
    <dsp:sp modelId="{2B6B1AEA-6ACA-4967-A171-9EF459A75174}">
      <dsp:nvSpPr>
        <dsp:cNvPr id="0" name=""/>
        <dsp:cNvSpPr/>
      </dsp:nvSpPr>
      <dsp:spPr>
        <a:xfrm>
          <a:off x="6692426" y="1790087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উল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খারাজ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942450" y="2040111"/>
        <a:ext cx="1207223" cy="1207223"/>
      </dsp:txXfrm>
    </dsp:sp>
    <dsp:sp modelId="{FDF17307-165B-427A-9D12-8EF5920DE399}">
      <dsp:nvSpPr>
        <dsp:cNvPr id="0" name=""/>
        <dsp:cNvSpPr/>
      </dsp:nvSpPr>
      <dsp:spPr>
        <a:xfrm>
          <a:off x="5752974" y="4681423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ব্যায়ের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খাত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6002998" y="4931447"/>
        <a:ext cx="1207223" cy="1207223"/>
      </dsp:txXfrm>
    </dsp:sp>
    <dsp:sp modelId="{DF8D837A-E3DA-4C46-913E-8F2FB816C625}">
      <dsp:nvSpPr>
        <dsp:cNvPr id="0" name=""/>
        <dsp:cNvSpPr/>
      </dsp:nvSpPr>
      <dsp:spPr>
        <a:xfrm>
          <a:off x="2712844" y="4681423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ভাতার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তালিকা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প্রস্তুতকরণ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962868" y="4931447"/>
        <a:ext cx="1207223" cy="1207223"/>
      </dsp:txXfrm>
    </dsp:sp>
    <dsp:sp modelId="{00584A97-0517-4302-8B38-16C6D0F9B78A}">
      <dsp:nvSpPr>
        <dsp:cNvPr id="0" name=""/>
        <dsp:cNvSpPr/>
      </dsp:nvSpPr>
      <dsp:spPr>
        <a:xfrm>
          <a:off x="1773392" y="1790087"/>
          <a:ext cx="1707271" cy="170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ভূমি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জরিপের</a:t>
          </a:r>
          <a:r>
            <a:rPr lang="en-US" sz="24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endParaRPr lang="en-US" sz="24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023416" y="2040111"/>
        <a:ext cx="1207223" cy="1207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A6677-355D-49FC-9324-4A59E594E6C2}">
      <dsp:nvSpPr>
        <dsp:cNvPr id="0" name=""/>
        <dsp:cNvSpPr/>
      </dsp:nvSpPr>
      <dsp:spPr>
        <a:xfrm>
          <a:off x="379214" y="1604"/>
          <a:ext cx="7166371" cy="964703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কিছু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গুরুত্বপূর্ণ</a:t>
          </a:r>
          <a:r>
            <a:rPr lang="en-US" sz="3600" kern="12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তথ্যঃ</a:t>
          </a:r>
          <a:endParaRPr lang="en-US" sz="5600" u="none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7469" y="29859"/>
        <a:ext cx="7109861" cy="908193"/>
      </dsp:txXfrm>
    </dsp:sp>
    <dsp:sp modelId="{5C2CD5C9-1D82-4270-971E-CC42103F3464}">
      <dsp:nvSpPr>
        <dsp:cNvPr id="0" name=""/>
        <dsp:cNvSpPr/>
      </dsp:nvSpPr>
      <dsp:spPr>
        <a:xfrm>
          <a:off x="379214" y="1139954"/>
          <a:ext cx="964703" cy="964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EC8F26-A18D-47F6-910F-F897B0C39ED6}">
      <dsp:nvSpPr>
        <dsp:cNvPr id="0" name=""/>
        <dsp:cNvSpPr/>
      </dsp:nvSpPr>
      <dsp:spPr>
        <a:xfrm>
          <a:off x="1401800" y="1139954"/>
          <a:ext cx="6143785" cy="964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বাইতুলমাল প্রতিষ্ঠা</a:t>
          </a:r>
          <a:endParaRPr lang="en-US" sz="31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1448901" y="1187055"/>
        <a:ext cx="6049583" cy="870501"/>
      </dsp:txXfrm>
    </dsp:sp>
    <dsp:sp modelId="{FF19A49B-A25A-4DEB-AD70-385E8CA77E5A}">
      <dsp:nvSpPr>
        <dsp:cNvPr id="0" name=""/>
        <dsp:cNvSpPr/>
      </dsp:nvSpPr>
      <dsp:spPr>
        <a:xfrm>
          <a:off x="379214" y="2220423"/>
          <a:ext cx="964703" cy="964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88159-4251-4601-B48D-8C5BAE3AAFE7}">
      <dsp:nvSpPr>
        <dsp:cNvPr id="0" name=""/>
        <dsp:cNvSpPr/>
      </dsp:nvSpPr>
      <dsp:spPr>
        <a:xfrm>
          <a:off x="1401800" y="2220423"/>
          <a:ext cx="6143785" cy="964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পরামর্শ সবা </a:t>
          </a:r>
          <a:r>
            <a:rPr lang="en-US" sz="31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প্রতিষ্ঠা</a:t>
          </a:r>
          <a:endParaRPr lang="en-US" sz="31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1448901" y="2267524"/>
        <a:ext cx="6049583" cy="870501"/>
      </dsp:txXfrm>
    </dsp:sp>
    <dsp:sp modelId="{22DCEBCF-A11F-4A26-9FC7-354FC9981B39}">
      <dsp:nvSpPr>
        <dsp:cNvPr id="0" name=""/>
        <dsp:cNvSpPr/>
      </dsp:nvSpPr>
      <dsp:spPr>
        <a:xfrm>
          <a:off x="379214" y="3300891"/>
          <a:ext cx="964703" cy="96470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6BFB3-4F3D-474B-960A-7CDE4BD7E541}">
      <dsp:nvSpPr>
        <dsp:cNvPr id="0" name=""/>
        <dsp:cNvSpPr/>
      </dsp:nvSpPr>
      <dsp:spPr>
        <a:xfrm>
          <a:off x="1401800" y="3300891"/>
          <a:ext cx="6143785" cy="964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 এর প্রতিষ্ঠা</a:t>
          </a:r>
          <a:endParaRPr lang="en-US" sz="31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1448901" y="3347992"/>
        <a:ext cx="6049583" cy="870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791129"/>
          <a:ext cx="8000999" cy="2508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আদায়ের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ব্যাখ্যা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/>
        </a:p>
      </dsp:txBody>
      <dsp:txXfrm>
        <a:off x="0" y="1791129"/>
        <a:ext cx="8000999" cy="2508187"/>
      </dsp:txXfrm>
    </dsp:sp>
    <dsp:sp modelId="{D9CF1F36-06BF-413A-9E6B-EB3810130759}">
      <dsp:nvSpPr>
        <dsp:cNvPr id="0" name=""/>
        <dsp:cNvSpPr/>
      </dsp:nvSpPr>
      <dsp:spPr>
        <a:xfrm>
          <a:off x="400049" y="1644283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698285"/>
        <a:ext cx="2482823" cy="998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1816722"/>
          <a:ext cx="8000999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966" tIns="1353820" rIns="620966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</a:t>
          </a:r>
          <a:r>
            <a:rPr lang="bn-BD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যেসব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উৎস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আদায়করা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হতো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সেগুলি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0" y="1816722"/>
        <a:ext cx="8000999" cy="2457000"/>
      </dsp:txXfrm>
    </dsp:sp>
    <dsp:sp modelId="{D9CF1F36-06BF-413A-9E6B-EB3810130759}">
      <dsp:nvSpPr>
        <dsp:cNvPr id="0" name=""/>
        <dsp:cNvSpPr/>
      </dsp:nvSpPr>
      <dsp:spPr>
        <a:xfrm>
          <a:off x="400049" y="1669877"/>
          <a:ext cx="2590827" cy="1106245"/>
        </a:xfrm>
        <a:prstGeom prst="round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693" tIns="0" rIns="21169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দলীয়</a:t>
          </a:r>
          <a:r>
            <a:rPr lang="bn-BD" sz="36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কাজঃ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kern="1200" dirty="0"/>
        </a:p>
      </dsp:txBody>
      <dsp:txXfrm>
        <a:off x="454051" y="1723879"/>
        <a:ext cx="2482823" cy="9982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3875907" y="-677458"/>
          <a:ext cx="4619374" cy="4619374"/>
        </a:xfrm>
        <a:prstGeom prst="blockArc">
          <a:avLst>
            <a:gd name="adj1" fmla="val 18900000"/>
            <a:gd name="adj2" fmla="val 2700000"/>
            <a:gd name="adj3" fmla="val 46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C3AB6-70B4-4688-AF08-D66BD84B9747}">
      <dsp:nvSpPr>
        <dsp:cNvPr id="0" name=""/>
        <dsp:cNvSpPr/>
      </dsp:nvSpPr>
      <dsp:spPr>
        <a:xfrm>
          <a:off x="478107" y="3428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bn-BD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342899"/>
        <a:ext cx="9687534" cy="685799"/>
      </dsp:txXfrm>
    </dsp:sp>
    <dsp:sp modelId="{96C6D42F-1643-49F3-A336-6615789ACF50}">
      <dsp:nvSpPr>
        <dsp:cNvPr id="0" name=""/>
        <dsp:cNvSpPr/>
      </dsp:nvSpPr>
      <dsp:spPr>
        <a:xfrm>
          <a:off x="49482" y="2571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AEC84-7439-4B63-A981-56126570BD65}">
      <dsp:nvSpPr>
        <dsp:cNvPr id="0" name=""/>
        <dsp:cNvSpPr/>
      </dsp:nvSpPr>
      <dsp:spPr>
        <a:xfrm>
          <a:off x="727396" y="1371599"/>
          <a:ext cx="9438246" cy="685799"/>
        </a:xfrm>
        <a:prstGeom prst="rect">
          <a:avLst/>
        </a:prstGeom>
        <a:solidFill>
          <a:srgbClr val="B0151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সময়কার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রাজস্ব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কেমন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ছিলো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?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7396" y="1371599"/>
        <a:ext cx="9438246" cy="685799"/>
      </dsp:txXfrm>
    </dsp:sp>
    <dsp:sp modelId="{83B0D4A7-7925-4D00-B584-EB7161CAF906}">
      <dsp:nvSpPr>
        <dsp:cNvPr id="0" name=""/>
        <dsp:cNvSpPr/>
      </dsp:nvSpPr>
      <dsp:spPr>
        <a:xfrm>
          <a:off x="298771" y="12858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9C586-4ED4-494A-9289-DB50B0938D76}">
      <dsp:nvSpPr>
        <dsp:cNvPr id="0" name=""/>
        <dsp:cNvSpPr/>
      </dsp:nvSpPr>
      <dsp:spPr>
        <a:xfrm>
          <a:off x="478107" y="2400299"/>
          <a:ext cx="9687534" cy="68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35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ওমর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দিওয়ান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বলো</a:t>
          </a:r>
          <a:r>
            <a:rPr lang="en-US" sz="3200" kern="1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8107" y="2400299"/>
        <a:ext cx="9687534" cy="685799"/>
      </dsp:txXfrm>
    </dsp:sp>
    <dsp:sp modelId="{FF9826D4-030C-43A8-B350-A811FA9C39D6}">
      <dsp:nvSpPr>
        <dsp:cNvPr id="0" name=""/>
        <dsp:cNvSpPr/>
      </dsp:nvSpPr>
      <dsp:spPr>
        <a:xfrm>
          <a:off x="49482" y="2314574"/>
          <a:ext cx="857249" cy="857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672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5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76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3557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737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11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00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3234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19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609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735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79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774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35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16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80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127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4184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7.xml"/><Relationship Id="rId10" Type="http://schemas.microsoft.com/office/2007/relationships/diagramDrawing" Target="../diagrams/drawing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9.png"/><Relationship Id="rId10" Type="http://schemas.microsoft.com/office/2007/relationships/diagramDrawing" Target="../diagrams/drawing1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9.png"/><Relationship Id="rId10" Type="http://schemas.microsoft.com/office/2007/relationships/diagramDrawing" Target="../diagrams/drawing2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9.png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6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1447800" y="67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184" y="1295400"/>
            <a:ext cx="5538216" cy="4087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1290477030"/>
              </p:ext>
            </p:extLst>
          </p:nvPr>
        </p:nvGraphicFramePr>
        <p:xfrm>
          <a:off x="762000" y="1714501"/>
          <a:ext cx="102108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96C6D42F-1643-49F3-A336-6615789AC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603C3AB6-70B4-4688-AF08-D66BD84B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83B0D4A7-7925-4D00-B584-EB7161CAF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374AEC84-7439-4B63-A981-56126570B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8357A26-DF14-48AC-BBD2-E6ECC1EC9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58357A26-DF14-48AC-BBD2-E6ECC1EC9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58357A26-DF14-48AC-BBD2-E6ECC1EC9F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8C2A063-83EB-41A9-B04D-EF94991DE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C8C2A063-83EB-41A9-B04D-EF94991DE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C8C2A063-83EB-41A9-B04D-EF94991DE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381000"/>
            <a:ext cx="2008883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01200" y="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524000" y="520651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ওমর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চারিত্রিক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বৈশিষ্ট্যগুলো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নিয়ে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9413" y="1309687"/>
            <a:ext cx="5462588" cy="364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B0151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6056" y="452718"/>
            <a:ext cx="1639889" cy="614082"/>
          </a:xfrm>
          <a:solidFill>
            <a:srgbClr val="B01513"/>
          </a:solidFill>
        </p:spPr>
        <p:txBody>
          <a:bodyPr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3510262" cy="3589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/>
          </a:p>
          <a:p>
            <a:endParaRPr lang="en-US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ইতিহাস ও সংস্কৃতি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খোলাফায়ে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রাশেদিন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10/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2350966"/>
            <a:ext cx="7122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হযরত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ওমর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(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রাঃ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ও </a:t>
            </a:r>
            <a:r>
              <a:rPr lang="en-US" sz="4400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কৃতিত্ব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58721975"/>
              </p:ext>
            </p:extLst>
          </p:nvPr>
        </p:nvGraphicFramePr>
        <p:xfrm>
          <a:off x="2076450" y="807821"/>
          <a:ext cx="8039100" cy="5242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115669"/>
            <a:ext cx="182880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b="1" dirty="0" smtClean="0">
                <a:solidFill>
                  <a:srgbClr val="B01513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solidFill>
                <a:srgbClr val="B0151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320B86-5F7A-469A-A42F-249415A2F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D1320B86-5F7A-469A-A42F-249415A2F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D1320B86-5F7A-469A-A42F-249415A2F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EBA2C4-1DA6-42B3-9B7B-3F49893CF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EEBA2C4-1DA6-42B3-9B7B-3F49893CF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EEBA2C4-1DA6-42B3-9B7B-3F49893CF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601310933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9008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E099C8D-6AB5-4F23-BC69-58150265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CE099C8D-6AB5-4F23-BC69-581502658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CE099C8D-6AB5-4F23-BC69-58150265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CE099C8D-6AB5-4F23-BC69-581502658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7BDA4C-8195-4E77-8CB9-BFB45FD49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2A7BDA4C-8195-4E77-8CB9-BFB45FD49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2A7BDA4C-8195-4E77-8CB9-BFB45FD49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2A7BDA4C-8195-4E77-8CB9-BFB45FD49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8FF8AAE-6B7B-4176-A0C4-B07F8D54D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D8FF8AAE-6B7B-4176-A0C4-B07F8D54D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D8FF8AAE-6B7B-4176-A0C4-B07F8D54D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D8FF8AAE-6B7B-4176-A0C4-B07F8D54D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4137BDD-96E4-46A6-A39E-E6BF12CD1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24137BDD-96E4-46A6-A39E-E6BF12CD1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24137BDD-96E4-46A6-A39E-E6BF12CD1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24137BDD-96E4-46A6-A39E-E6BF12CD1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0BD633-C6B7-4090-B275-90047188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820BD633-C6B7-4090-B275-900471886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820BD633-C6B7-4090-B275-90047188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820BD633-C6B7-4090-B275-90047188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856406-86AB-42B2-80C0-8F167D583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1B856406-86AB-42B2-80C0-8F167D583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1B856406-86AB-42B2-80C0-8F167D583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1B856406-86AB-42B2-80C0-8F167D583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F88B67-D6B7-4257-AE61-3DAA1EE0E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34F88B67-D6B7-4257-AE61-3DAA1EE0E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34F88B67-D6B7-4257-AE61-3DAA1EE0E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34F88B67-D6B7-4257-AE61-3DAA1EE0E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38BE62-EAA1-442E-BD7D-4643114B9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3F38BE62-EAA1-442E-BD7D-4643114B9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dgm id="{3F38BE62-EAA1-442E-BD7D-4643114B9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3F38BE62-EAA1-442E-BD7D-4643114B9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3436559-A32B-4EA7-AB49-37A806666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83436559-A32B-4EA7-AB49-37A8066666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83436559-A32B-4EA7-AB49-37A806666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83436559-A32B-4EA7-AB49-37A806666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920ED0-07DE-488E-A8DA-F495F6198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D2920ED0-07DE-488E-A8DA-F495F6198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graphicEl>
                                              <a:dgm id="{D2920ED0-07DE-488E-A8DA-F495F6198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graphicEl>
                                              <a:dgm id="{D2920ED0-07DE-488E-A8DA-F495F6198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E117630-C02B-42B2-AB4F-9777DE549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FE117630-C02B-42B2-AB4F-9777DE549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graphicEl>
                                              <a:dgm id="{FE117630-C02B-42B2-AB4F-9777DE549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graphicEl>
                                              <a:dgm id="{FE117630-C02B-42B2-AB4F-9777DE549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D3F9E1-CCD7-4431-B53D-E4446271D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38D3F9E1-CCD7-4431-B53D-E4446271D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graphicEl>
                                              <a:dgm id="{38D3F9E1-CCD7-4431-B53D-E4446271D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38D3F9E1-CCD7-4431-B53D-E4446271D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17327F8-B568-41E4-BA3F-8D4B91E30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graphicEl>
                                              <a:dgm id="{217327F8-B568-41E4-BA3F-8D4B91E30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graphicEl>
                                              <a:dgm id="{217327F8-B568-41E4-BA3F-8D4B91E30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graphicEl>
                                              <a:dgm id="{217327F8-B568-41E4-BA3F-8D4B91E30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3A8264E-B4D3-4FE1-9DBE-78674B12D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>
                                            <p:graphicEl>
                                              <a:dgm id="{C3A8264E-B4D3-4FE1-9DBE-78674B12D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C3A8264E-B4D3-4FE1-9DBE-78674B12D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graphicEl>
                                              <a:dgm id="{C3A8264E-B4D3-4FE1-9DBE-78674B12D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919440931"/>
              </p:ext>
            </p:extLst>
          </p:nvPr>
        </p:nvGraphicFramePr>
        <p:xfrm>
          <a:off x="1009455" y="210235"/>
          <a:ext cx="10173090" cy="6437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475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graphicEl>
                                              <a:dgm id="{3BFF2AC4-EE2D-4FBE-9804-D84B858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2FAE2C-38ED-4AC0-9CA2-9C9D00D65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graphicEl>
                                              <a:dgm id="{B22FAE2C-38ED-4AC0-9CA2-9C9D00D65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B22FAE2C-38ED-4AC0-9CA2-9C9D00D65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B22FAE2C-38ED-4AC0-9CA2-9C9D00D65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4C6C8B3-A843-4F92-985F-6635286DB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14C6C8B3-A843-4F92-985F-6635286DB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dgm id="{14C6C8B3-A843-4F92-985F-6635286DB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graphicEl>
                                              <a:dgm id="{14C6C8B3-A843-4F92-985F-6635286DB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4AB2E04-53E5-4398-B4F6-3CBE232A3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84AB2E04-53E5-4398-B4F6-3CBE232A3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graphicEl>
                                              <a:dgm id="{84AB2E04-53E5-4398-B4F6-3CBE232A3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dgm id="{84AB2E04-53E5-4398-B4F6-3CBE232A3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3E779B-239E-4526-B1E1-59CC78028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873E779B-239E-4526-B1E1-59CC78028C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873E779B-239E-4526-B1E1-59CC78028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dgm id="{873E779B-239E-4526-B1E1-59CC78028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790805B-BBA4-475A-9681-1D057403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graphicEl>
                                              <a:dgm id="{8790805B-BBA4-475A-9681-1D057403C5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graphicEl>
                                              <a:dgm id="{8790805B-BBA4-475A-9681-1D057403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graphicEl>
                                              <a:dgm id="{8790805B-BBA4-475A-9681-1D057403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FD7977-1B3E-48AF-A1B2-2A091A3A3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graphicEl>
                                              <a:dgm id="{F2FD7977-1B3E-48AF-A1B2-2A091A3A3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graphicEl>
                                              <a:dgm id="{F2FD7977-1B3E-48AF-A1B2-2A091A3A3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dgm id="{F2FD7977-1B3E-48AF-A1B2-2A091A3A3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661ECA0-91A7-4EB5-AFE4-2567D4ED6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graphicEl>
                                              <a:dgm id="{F661ECA0-91A7-4EB5-AFE4-2567D4ED6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graphicEl>
                                              <a:dgm id="{F661ECA0-91A7-4EB5-AFE4-2567D4ED6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graphicEl>
                                              <a:dgm id="{F661ECA0-91A7-4EB5-AFE4-2567D4ED6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61AC70D-012A-41EF-8B6F-FF093DA35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261AC70D-012A-41EF-8B6F-FF093DA35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graphicEl>
                                              <a:dgm id="{261AC70D-012A-41EF-8B6F-FF093DA35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graphicEl>
                                              <a:dgm id="{261AC70D-012A-41EF-8B6F-FF093DA35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5551C49-F715-4F10-AA1C-FF0547FC1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D5551C49-F715-4F10-AA1C-FF0547FC1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graphicEl>
                                              <a:dgm id="{D5551C49-F715-4F10-AA1C-FF0547FC1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graphicEl>
                                              <a:dgm id="{D5551C49-F715-4F10-AA1C-FF0547FC1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85FA5A-1740-46A3-8D31-38D6D0DEA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C585FA5A-1740-46A3-8D31-38D6D0DEA1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graphicEl>
                                              <a:dgm id="{C585FA5A-1740-46A3-8D31-38D6D0DEA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graphicEl>
                                              <a:dgm id="{C585FA5A-1740-46A3-8D31-38D6D0DEA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32CC6BD-2430-496C-9C5D-5D6234FC4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graphicEl>
                                              <a:dgm id="{132CC6BD-2430-496C-9C5D-5D6234FC4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graphicEl>
                                              <a:dgm id="{132CC6BD-2430-496C-9C5D-5D6234FC4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graphicEl>
                                              <a:dgm id="{132CC6BD-2430-496C-9C5D-5D6234FC4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973521-574E-4745-95CD-FB101CA9D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EE973521-574E-4745-95CD-FB101CA9D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graphicEl>
                                              <a:dgm id="{EE973521-574E-4745-95CD-FB101CA9D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graphicEl>
                                              <a:dgm id="{EE973521-574E-4745-95CD-FB101CA9D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E83CE3C-D93C-483E-B962-CCD0B8351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graphicEl>
                                              <a:dgm id="{1E83CE3C-D93C-483E-B962-CCD0B8351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graphicEl>
                                              <a:dgm id="{1E83CE3C-D93C-483E-B962-CCD0B8351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graphicEl>
                                              <a:dgm id="{1E83CE3C-D93C-483E-B962-CCD0B8351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ACAC70-6BED-4E92-BAF5-26064BED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08ACAC70-6BED-4E92-BAF5-26064BED4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graphicEl>
                                              <a:dgm id="{08ACAC70-6BED-4E92-BAF5-26064BED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graphicEl>
                                              <a:dgm id="{08ACAC70-6BED-4E92-BAF5-26064BED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25053-CD1E-47B8-9B37-B8BF9DCA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>
                                            <p:graphicEl>
                                              <a:dgm id="{8B025053-CD1E-47B8-9B37-B8BF9DCA9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graphicEl>
                                              <a:dgm id="{8B025053-CD1E-47B8-9B37-B8BF9DCA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>
                                            <p:graphicEl>
                                              <a:dgm id="{8B025053-CD1E-47B8-9B37-B8BF9DCA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3FF7D24-A289-4AE7-A3C6-12E890FA1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E3FF7D24-A289-4AE7-A3C6-12E890FA1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>
                                            <p:graphicEl>
                                              <a:dgm id="{E3FF7D24-A289-4AE7-A3C6-12E890FA1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>
                                            <p:graphicEl>
                                              <a:dgm id="{E3FF7D24-A289-4AE7-A3C6-12E890FA1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0F0529-5019-4AE6-9FC5-1C8E07B5D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>
                                            <p:graphicEl>
                                              <a:dgm id="{D90F0529-5019-4AE6-9FC5-1C8E07B5D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>
                                            <p:graphicEl>
                                              <a:dgm id="{D90F0529-5019-4AE6-9FC5-1C8E07B5D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>
                                            <p:graphicEl>
                                              <a:dgm id="{D90F0529-5019-4AE6-9FC5-1C8E07B5D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035151-7028-4F33-98FB-D45997118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">
                                            <p:graphicEl>
                                              <a:dgm id="{6F035151-7028-4F33-98FB-D45997118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>
                                            <p:graphicEl>
                                              <a:dgm id="{6F035151-7028-4F33-98FB-D45997118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>
                                            <p:graphicEl>
                                              <a:dgm id="{6F035151-7028-4F33-98FB-D45997118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AEA9322-2D48-4BE9-B3E7-46DC905E9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>
                                            <p:graphicEl>
                                              <a:dgm id="{EAEA9322-2D48-4BE9-B3E7-46DC905E9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>
                                            <p:graphicEl>
                                              <a:dgm id="{EAEA9322-2D48-4BE9-B3E7-46DC905E9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>
                                            <p:graphicEl>
                                              <a:dgm id="{EAEA9322-2D48-4BE9-B3E7-46DC905E9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7678676-4D02-4B90-A631-21E8AE2EB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">
                                            <p:graphicEl>
                                              <a:dgm id="{D7678676-4D02-4B90-A631-21E8AE2EB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graphicEl>
                                              <a:dgm id="{D7678676-4D02-4B90-A631-21E8AE2EB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>
                                            <p:graphicEl>
                                              <a:dgm id="{D7678676-4D02-4B90-A631-21E8AE2EB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2139976005"/>
              </p:ext>
            </p:extLst>
          </p:nvPr>
        </p:nvGraphicFramePr>
        <p:xfrm>
          <a:off x="2133600" y="12954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934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C2CD5C9-1D82-4270-971E-CC42103F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5C2CD5C9-1D82-4270-971E-CC42103F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5C2CD5C9-1D82-4270-971E-CC42103F3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5EC8F26-A18D-47F6-910F-F897B0C3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15EC8F26-A18D-47F6-910F-F897B0C3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15EC8F26-A18D-47F6-910F-F897B0C39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C36406-E0D6-455C-B84C-101C23017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1EC36406-E0D6-455C-B84C-101C23017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1EC36406-E0D6-455C-B84C-101C230176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A4A1F6-3CF3-484D-BAB2-7FF7E23CF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25A4A1F6-3CF3-484D-BAB2-7FF7E23CF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25A4A1F6-3CF3-484D-BAB2-7FF7E23CF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D0A1163-FB50-4CFF-BB92-0C9862920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9D0A1163-FB50-4CFF-BB92-0C9862920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9D0A1163-FB50-4CFF-BB92-0C98629202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90C60FE-3287-43D9-83F2-EC169A762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590C60FE-3287-43D9-83F2-EC169A762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590C60FE-3287-43D9-83F2-EC169A762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569641032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84972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165599327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652752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1466</TotalTime>
  <Words>225</Words>
  <Application>Microsoft Office PowerPoint</Application>
  <PresentationFormat>Custom</PresentationFormat>
  <Paragraphs>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Ion</vt:lpstr>
      <vt:lpstr>Slide 1</vt:lpstr>
      <vt:lpstr>পরিচিতিঃ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PC</cp:lastModifiedBy>
  <cp:revision>395</cp:revision>
  <dcterms:created xsi:type="dcterms:W3CDTF">2020-01-13T03:23:51Z</dcterms:created>
  <dcterms:modified xsi:type="dcterms:W3CDTF">2021-01-09T11:40:40Z</dcterms:modified>
</cp:coreProperties>
</file>