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4"/>
  </p:notesMasterIdLst>
  <p:sldIdLst>
    <p:sldId id="356" r:id="rId2"/>
    <p:sldId id="378" r:id="rId3"/>
    <p:sldId id="325" r:id="rId4"/>
    <p:sldId id="326" r:id="rId5"/>
    <p:sldId id="381" r:id="rId6"/>
    <p:sldId id="383" r:id="rId7"/>
    <p:sldId id="365" r:id="rId8"/>
    <p:sldId id="363" r:id="rId9"/>
    <p:sldId id="384" r:id="rId10"/>
    <p:sldId id="359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>
      <p:cViewPr varScale="1">
        <p:scale>
          <a:sx n="85" d="100"/>
          <a:sy n="85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বিরুদ্ধে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আনীত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অভিযোগসমূহ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r>
            <a:rPr kumimoji="0" lang="en-US" sz="3200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6A784B5D-42BC-46B7-96B9-DBABD7955A44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b="0" i="0" u="none" strike="noStrike" cap="none" normalizeH="0" baseline="0" dirty="0" smtClean="0">
              <a:ln/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বিরুদ্ধে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আনীত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অভিযোগসমূহের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যথার্থতা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নিরূপন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r>
            <a:rPr kumimoji="0" lang="en-US" b="0" i="0" u="none" strike="noStrike" cap="none" normalizeH="0" baseline="0" dirty="0" smtClean="0">
              <a:ln/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8C279A5-0E24-4640-956A-6740725660E4}" type="sibTrans" cxnId="{218258B7-1E5D-4879-8634-86483B1EBC49}">
      <dgm:prSet/>
      <dgm:spPr/>
      <dgm:t>
        <a:bodyPr/>
        <a:lstStyle/>
        <a:p>
          <a:endParaRPr lang="en-US"/>
        </a:p>
      </dgm:t>
    </dgm:pt>
    <dgm:pt modelId="{AE5DFF1F-2454-4954-9170-7BE3DC38A245}" type="parTrans" cxnId="{218258B7-1E5D-4879-8634-86483B1EBC49}">
      <dgm:prSet/>
      <dgm:spPr/>
      <dgm:t>
        <a:bodyPr/>
        <a:lstStyle/>
        <a:p>
          <a:endParaRPr lang="en-US"/>
        </a:p>
      </dgm:t>
    </dgm:pt>
    <dgm:pt modelId="{35BD617B-C62C-4049-A75F-4C8F0CBF0675}" type="pres">
      <dgm:prSet presAssocID="{086336EB-9486-4822-938F-8C768FFCF4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6C5AC6-4775-446E-A654-C24DEB6A181A}" type="pres">
      <dgm:prSet presAssocID="{E9354DE6-951D-421A-A3AF-D2699967742D}" presName="composite" presStyleCnt="0"/>
      <dgm:spPr/>
      <dgm:t>
        <a:bodyPr/>
        <a:lstStyle/>
        <a:p>
          <a:endParaRPr lang="en-US"/>
        </a:p>
      </dgm:t>
    </dgm:pt>
    <dgm:pt modelId="{D7533A3F-F781-44A2-B48B-ED292DDC2E2E}" type="pres">
      <dgm:prSet presAssocID="{E9354DE6-951D-421A-A3AF-D2699967742D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4E1FC8-BCD0-435D-8CB7-477BC58D2030}" type="pres">
      <dgm:prSet presAssocID="{E9354DE6-951D-421A-A3AF-D2699967742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427B2-C3ED-4EF9-A3DE-22AF7BFE6EE5}" type="pres">
      <dgm:prSet presAssocID="{90BBEBBA-4471-47EA-A7E1-DE9ABAC19DD8}" presName="spacing" presStyleCnt="0"/>
      <dgm:spPr/>
      <dgm:t>
        <a:bodyPr/>
        <a:lstStyle/>
        <a:p>
          <a:endParaRPr lang="en-US"/>
        </a:p>
      </dgm:t>
    </dgm:pt>
    <dgm:pt modelId="{0F618552-4866-45F7-9E0F-1052A1367F1D}" type="pres">
      <dgm:prSet presAssocID="{6A784B5D-42BC-46B7-96B9-DBABD7955A44}" presName="composite" presStyleCnt="0"/>
      <dgm:spPr/>
      <dgm:t>
        <a:bodyPr/>
        <a:lstStyle/>
        <a:p>
          <a:endParaRPr lang="en-US"/>
        </a:p>
      </dgm:t>
    </dgm:pt>
    <dgm:pt modelId="{4A977B6B-888C-4CBD-8D99-4B0F2D5DE5D4}" type="pres">
      <dgm:prSet presAssocID="{6A784B5D-42BC-46B7-96B9-DBABD7955A44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F6A5FC-7FE7-4514-A648-B51CFEC63726}" type="pres">
      <dgm:prSet presAssocID="{6A784B5D-42BC-46B7-96B9-DBABD7955A4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258B7-1E5D-4879-8634-86483B1EBC49}" srcId="{086336EB-9486-4822-938F-8C768FFCF467}" destId="{6A784B5D-42BC-46B7-96B9-DBABD7955A44}" srcOrd="1" destOrd="0" parTransId="{AE5DFF1F-2454-4954-9170-7BE3DC38A245}" sibTransId="{48C279A5-0E24-4640-956A-6740725660E4}"/>
    <dgm:cxn modelId="{F2BAF6AE-5CE2-40E5-A593-991B8A4CDA2D}" type="presOf" srcId="{6A784B5D-42BC-46B7-96B9-DBABD7955A44}" destId="{78F6A5FC-7FE7-4514-A648-B51CFEC63726}" srcOrd="0" destOrd="0" presId="urn:microsoft.com/office/officeart/2005/8/layout/vList3#1"/>
    <dgm:cxn modelId="{84F6E33F-2F68-44FF-8CA5-640B2D4E9E89}" type="presOf" srcId="{086336EB-9486-4822-938F-8C768FFCF467}" destId="{35BD617B-C62C-4049-A75F-4C8F0CBF0675}" srcOrd="0" destOrd="0" presId="urn:microsoft.com/office/officeart/2005/8/layout/vList3#1"/>
    <dgm:cxn modelId="{1817FEAB-F481-4043-B800-A323AFAB89D4}" type="presOf" srcId="{E9354DE6-951D-421A-A3AF-D2699967742D}" destId="{464E1FC8-BCD0-435D-8CB7-477BC58D2030}" srcOrd="0" destOrd="0" presId="urn:microsoft.com/office/officeart/2005/8/layout/vList3#1"/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08E12426-C0FE-4863-A9FE-395384FEBCBF}" type="presParOf" srcId="{35BD617B-C62C-4049-A75F-4C8F0CBF0675}" destId="{196C5AC6-4775-446E-A654-C24DEB6A181A}" srcOrd="0" destOrd="0" presId="urn:microsoft.com/office/officeart/2005/8/layout/vList3#1"/>
    <dgm:cxn modelId="{0E9DEC14-ED8D-4E97-8998-15978561D0BE}" type="presParOf" srcId="{196C5AC6-4775-446E-A654-C24DEB6A181A}" destId="{D7533A3F-F781-44A2-B48B-ED292DDC2E2E}" srcOrd="0" destOrd="0" presId="urn:microsoft.com/office/officeart/2005/8/layout/vList3#1"/>
    <dgm:cxn modelId="{17E892BC-9C82-4F11-9BB9-01E7EC4D8469}" type="presParOf" srcId="{196C5AC6-4775-446E-A654-C24DEB6A181A}" destId="{464E1FC8-BCD0-435D-8CB7-477BC58D2030}" srcOrd="1" destOrd="0" presId="urn:microsoft.com/office/officeart/2005/8/layout/vList3#1"/>
    <dgm:cxn modelId="{46479610-5244-489A-AA0D-EDE8BCF37F1D}" type="presParOf" srcId="{35BD617B-C62C-4049-A75F-4C8F0CBF0675}" destId="{BDC427B2-C3ED-4EF9-A3DE-22AF7BFE6EE5}" srcOrd="1" destOrd="0" presId="urn:microsoft.com/office/officeart/2005/8/layout/vList3#1"/>
    <dgm:cxn modelId="{0773D6EB-8AB7-453F-B6AF-8B1A17E44C60}" type="presParOf" srcId="{35BD617B-C62C-4049-A75F-4C8F0CBF0675}" destId="{0F618552-4866-45F7-9E0F-1052A1367F1D}" srcOrd="2" destOrd="0" presId="urn:microsoft.com/office/officeart/2005/8/layout/vList3#1"/>
    <dgm:cxn modelId="{191BAFEC-4F90-402F-BCB2-AE4F29DCF9EF}" type="presParOf" srcId="{0F618552-4866-45F7-9E0F-1052A1367F1D}" destId="{4A977B6B-888C-4CBD-8D99-4B0F2D5DE5D4}" srcOrd="0" destOrd="0" presId="urn:microsoft.com/office/officeart/2005/8/layout/vList3#1"/>
    <dgm:cxn modelId="{3B2AC5DB-5BA5-4BCF-A3A5-C16266E587D0}" type="presParOf" srcId="{0F618552-4866-45F7-9E0F-1052A1367F1D}" destId="{78F6A5FC-7FE7-4514-A648-B51CFEC637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/>
      <dgm:t>
        <a:bodyPr/>
        <a:lstStyle/>
        <a:p>
          <a:r>
            <a:rPr kumimoji="0" lang="en-US" sz="2400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স্বজনপ্রীতি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AC0E55DC-11E9-49F4-A80F-7B74FA1E9197}">
      <dgm:prSet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কোরআন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শরীফ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দগ্ধীকরণ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A3E6E102-F111-40BF-BF56-71F882FC4C53}" type="parTrans" cxnId="{C234A4A2-BC1E-4C82-903A-2544406BE910}">
      <dgm:prSet/>
      <dgm:spPr/>
      <dgm:t>
        <a:bodyPr/>
        <a:lstStyle/>
        <a:p>
          <a:endParaRPr lang="en-US"/>
        </a:p>
      </dgm:t>
    </dgm:pt>
    <dgm:pt modelId="{ED6E02AD-1EDC-4D61-A772-3D4C6BE2669D}" type="sibTrans" cxnId="{C234A4A2-BC1E-4C82-903A-2544406BE910}">
      <dgm:prSet/>
      <dgm:spPr/>
      <dgm:t>
        <a:bodyPr/>
        <a:lstStyle/>
        <a:p>
          <a:endParaRPr lang="en-US"/>
        </a:p>
      </dgm:t>
    </dgm:pt>
    <dgm:pt modelId="{2FA6F437-D10E-4A59-92BC-DAF072904B0F}">
      <dgm:prSet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বাইতুল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মালের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অর্থ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আত্মসাত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85361BE1-B080-4575-A835-E1B62BD41BE8}" type="parTrans" cxnId="{F83E48FD-FDBB-4F6C-B1D8-948C09090ABE}">
      <dgm:prSet/>
      <dgm:spPr/>
      <dgm:t>
        <a:bodyPr/>
        <a:lstStyle/>
        <a:p>
          <a:endParaRPr lang="en-US"/>
        </a:p>
      </dgm:t>
    </dgm:pt>
    <dgm:pt modelId="{DF880E31-8A7C-4539-8D3C-C19914692C4A}" type="sibTrans" cxnId="{F83E48FD-FDBB-4F6C-B1D8-948C09090ABE}">
      <dgm:prSet/>
      <dgm:spPr/>
      <dgm:t>
        <a:bodyPr/>
        <a:lstStyle/>
        <a:p>
          <a:endParaRPr lang="en-US"/>
        </a:p>
      </dgm:t>
    </dgm:pt>
    <dgm:pt modelId="{10CEB16E-A04F-4C3A-A09A-DDACE48A2033}">
      <dgm:prSet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সরকারি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চারণভূমি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নিজস্ব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কাজে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ব্যবহার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DA844E35-BC59-4E16-8DE1-FB779EBCDF7B}" type="parTrans" cxnId="{68DA7E2C-B014-4CFC-8C30-210D08B80A09}">
      <dgm:prSet/>
      <dgm:spPr/>
      <dgm:t>
        <a:bodyPr/>
        <a:lstStyle/>
        <a:p>
          <a:endParaRPr lang="en-US"/>
        </a:p>
      </dgm:t>
    </dgm:pt>
    <dgm:pt modelId="{1D7140D2-88A0-4D2F-82C8-113AA24BCD21}" type="sibTrans" cxnId="{68DA7E2C-B014-4CFC-8C30-210D08B80A09}">
      <dgm:prSet/>
      <dgm:spPr/>
      <dgm:t>
        <a:bodyPr/>
        <a:lstStyle/>
        <a:p>
          <a:endParaRPr lang="en-US"/>
        </a:p>
      </dgm:t>
    </dgm:pt>
    <dgm:pt modelId="{1B3ED5DA-285F-4B90-8623-5F2AF1556F57}">
      <dgm:prSet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আবুজার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গিফারী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নির্বাসন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CCBE6CB-1CB8-431D-9FA1-F445AEE93A7F}" type="parTrans" cxnId="{BDB6B067-8862-4A7B-B3E0-71F9A3836436}">
      <dgm:prSet/>
      <dgm:spPr/>
      <dgm:t>
        <a:bodyPr/>
        <a:lstStyle/>
        <a:p>
          <a:endParaRPr lang="en-US"/>
        </a:p>
      </dgm:t>
    </dgm:pt>
    <dgm:pt modelId="{BAD4230D-651D-46B3-BB1F-2B608CC3A3C0}" type="sibTrans" cxnId="{BDB6B067-8862-4A7B-B3E0-71F9A3836436}">
      <dgm:prSet/>
      <dgm:spPr/>
      <dgm:t>
        <a:bodyPr/>
        <a:lstStyle/>
        <a:p>
          <a:endParaRPr lang="en-US"/>
        </a:p>
      </dgm:t>
    </dgm:pt>
    <dgm:pt modelId="{D953A5FC-5A4F-46E9-AE87-342B0EB04D32}">
      <dgm:prSet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মদিনার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বাজারে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একচেটিয়া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আধিপত্য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5429424-86F3-4A10-B0E9-E81B20F45BD7}" type="parTrans" cxnId="{8EC05FA3-DEB2-4F7A-9B9E-4DB178EADA41}">
      <dgm:prSet/>
      <dgm:spPr/>
      <dgm:t>
        <a:bodyPr/>
        <a:lstStyle/>
        <a:p>
          <a:endParaRPr lang="en-US"/>
        </a:p>
      </dgm:t>
    </dgm:pt>
    <dgm:pt modelId="{D70F4F7C-319E-4FA0-887A-86D818A3AB1D}" type="sibTrans" cxnId="{8EC05FA3-DEB2-4F7A-9B9E-4DB178EADA41}">
      <dgm:prSet/>
      <dgm:spPr/>
      <dgm:t>
        <a:bodyPr/>
        <a:lstStyle/>
        <a:p>
          <a:endParaRPr lang="en-US"/>
        </a:p>
      </dgm:t>
    </dgm:pt>
    <dgm:pt modelId="{562D72CD-14CB-4DF2-8FC3-C30D6CAD178A}">
      <dgm:prSet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আব্দুল্লাহ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বিন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মাসউদ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ভাতা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স্থগিত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8301DF5A-2CE6-4156-962D-3FAA5E15A309}" type="parTrans" cxnId="{69E8D4DE-16D3-44C3-A13C-CD1BC50608FB}">
      <dgm:prSet/>
      <dgm:spPr/>
      <dgm:t>
        <a:bodyPr/>
        <a:lstStyle/>
        <a:p>
          <a:endParaRPr lang="en-US"/>
        </a:p>
      </dgm:t>
    </dgm:pt>
    <dgm:pt modelId="{8A4670D7-4830-4BBC-8BC9-6D7DFC4FE0E5}" type="sibTrans" cxnId="{69E8D4DE-16D3-44C3-A13C-CD1BC50608FB}">
      <dgm:prSet/>
      <dgm:spPr/>
      <dgm:t>
        <a:bodyPr/>
        <a:lstStyle/>
        <a:p>
          <a:endParaRPr lang="en-US"/>
        </a:p>
      </dgm:t>
    </dgm:pt>
    <dgm:pt modelId="{3B33A121-05CD-486E-941C-C3EAB47802E6}" type="pres">
      <dgm:prSet presAssocID="{086336EB-9486-4822-938F-8C768FFCF4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350E2A-67FD-4B4C-B8B3-808F7DF543E0}" type="pres">
      <dgm:prSet presAssocID="{E9354DE6-951D-421A-A3AF-D2699967742D}" presName="vertOne" presStyleCnt="0"/>
      <dgm:spPr/>
    </dgm:pt>
    <dgm:pt modelId="{4B492CD1-3076-407B-9B5F-FD80BD524A21}" type="pres">
      <dgm:prSet presAssocID="{E9354DE6-951D-421A-A3AF-D2699967742D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202F8-ED5F-4674-AE7C-EC52D7155817}" type="pres">
      <dgm:prSet presAssocID="{E9354DE6-951D-421A-A3AF-D2699967742D}" presName="horzOne" presStyleCnt="0"/>
      <dgm:spPr/>
    </dgm:pt>
    <dgm:pt modelId="{CAACC9E9-9ED2-4943-AED3-CB0B508DE9E7}" type="pres">
      <dgm:prSet presAssocID="{90BBEBBA-4471-47EA-A7E1-DE9ABAC19DD8}" presName="sibSpaceOne" presStyleCnt="0"/>
      <dgm:spPr/>
    </dgm:pt>
    <dgm:pt modelId="{1360B9FC-CBAE-4797-9A22-45AF60E7BC63}" type="pres">
      <dgm:prSet presAssocID="{AC0E55DC-11E9-49F4-A80F-7B74FA1E9197}" presName="vertOne" presStyleCnt="0"/>
      <dgm:spPr/>
    </dgm:pt>
    <dgm:pt modelId="{FB0E087A-75CD-4F0D-913E-3649DC858A59}" type="pres">
      <dgm:prSet presAssocID="{AC0E55DC-11E9-49F4-A80F-7B74FA1E9197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04A94-7E5E-451B-8725-9C7714859D21}" type="pres">
      <dgm:prSet presAssocID="{AC0E55DC-11E9-49F4-A80F-7B74FA1E9197}" presName="horzOne" presStyleCnt="0"/>
      <dgm:spPr/>
    </dgm:pt>
    <dgm:pt modelId="{C89B7C6C-78DE-4258-9F2A-0F852DF5338A}" type="pres">
      <dgm:prSet presAssocID="{ED6E02AD-1EDC-4D61-A772-3D4C6BE2669D}" presName="sibSpaceOne" presStyleCnt="0"/>
      <dgm:spPr/>
    </dgm:pt>
    <dgm:pt modelId="{54365860-6FEE-4869-B62A-A2E906A6A402}" type="pres">
      <dgm:prSet presAssocID="{2FA6F437-D10E-4A59-92BC-DAF072904B0F}" presName="vertOne" presStyleCnt="0"/>
      <dgm:spPr/>
    </dgm:pt>
    <dgm:pt modelId="{21AEF97E-76F4-4239-81CB-B3AE7FE818B5}" type="pres">
      <dgm:prSet presAssocID="{2FA6F437-D10E-4A59-92BC-DAF072904B0F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9D1375-7581-4DE5-BD42-37DE62F089F1}" type="pres">
      <dgm:prSet presAssocID="{2FA6F437-D10E-4A59-92BC-DAF072904B0F}" presName="horzOne" presStyleCnt="0"/>
      <dgm:spPr/>
    </dgm:pt>
    <dgm:pt modelId="{F425C7EB-AB26-470B-A391-9379B58289BC}" type="pres">
      <dgm:prSet presAssocID="{DF880E31-8A7C-4539-8D3C-C19914692C4A}" presName="sibSpaceOne" presStyleCnt="0"/>
      <dgm:spPr/>
    </dgm:pt>
    <dgm:pt modelId="{AF23730B-34B1-42AB-B721-C524504F1104}" type="pres">
      <dgm:prSet presAssocID="{10CEB16E-A04F-4C3A-A09A-DDACE48A2033}" presName="vertOne" presStyleCnt="0"/>
      <dgm:spPr/>
    </dgm:pt>
    <dgm:pt modelId="{4369D18A-3E38-45B7-A3BA-3E5910991CC6}" type="pres">
      <dgm:prSet presAssocID="{10CEB16E-A04F-4C3A-A09A-DDACE48A2033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EF5DE-98DA-4842-9182-80A704426D17}" type="pres">
      <dgm:prSet presAssocID="{10CEB16E-A04F-4C3A-A09A-DDACE48A2033}" presName="horzOne" presStyleCnt="0"/>
      <dgm:spPr/>
    </dgm:pt>
    <dgm:pt modelId="{0EF26F0C-834D-4A67-A401-9EC6E349FB15}" type="pres">
      <dgm:prSet presAssocID="{1D7140D2-88A0-4D2F-82C8-113AA24BCD21}" presName="sibSpaceOne" presStyleCnt="0"/>
      <dgm:spPr/>
    </dgm:pt>
    <dgm:pt modelId="{FEAB2E48-3BF8-4FEC-A618-E42937AD082C}" type="pres">
      <dgm:prSet presAssocID="{1B3ED5DA-285F-4B90-8623-5F2AF1556F57}" presName="vertOne" presStyleCnt="0"/>
      <dgm:spPr/>
    </dgm:pt>
    <dgm:pt modelId="{9DB325BE-1A4E-4EB3-8BD6-7E009631BCE8}" type="pres">
      <dgm:prSet presAssocID="{1B3ED5DA-285F-4B90-8623-5F2AF1556F57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57B32-3FC3-473C-9B39-32669103E3D4}" type="pres">
      <dgm:prSet presAssocID="{1B3ED5DA-285F-4B90-8623-5F2AF1556F57}" presName="horzOne" presStyleCnt="0"/>
      <dgm:spPr/>
    </dgm:pt>
    <dgm:pt modelId="{15A6C0D5-8EFA-43D7-A487-4EF7AE286502}" type="pres">
      <dgm:prSet presAssocID="{BAD4230D-651D-46B3-BB1F-2B608CC3A3C0}" presName="sibSpaceOne" presStyleCnt="0"/>
      <dgm:spPr/>
    </dgm:pt>
    <dgm:pt modelId="{1BE01B5F-ED04-48C1-9E84-A34C09E4CB7C}" type="pres">
      <dgm:prSet presAssocID="{D953A5FC-5A4F-46E9-AE87-342B0EB04D32}" presName="vertOne" presStyleCnt="0"/>
      <dgm:spPr/>
    </dgm:pt>
    <dgm:pt modelId="{D5E39EF8-02F4-40D8-9B2B-8243D68D07AC}" type="pres">
      <dgm:prSet presAssocID="{D953A5FC-5A4F-46E9-AE87-342B0EB04D32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6AF109-63AD-44A5-92A5-73ED282AC82A}" type="pres">
      <dgm:prSet presAssocID="{D953A5FC-5A4F-46E9-AE87-342B0EB04D32}" presName="horzOne" presStyleCnt="0"/>
      <dgm:spPr/>
    </dgm:pt>
    <dgm:pt modelId="{B4540D4C-962D-4FFE-9D6D-45053157A9F4}" type="pres">
      <dgm:prSet presAssocID="{D70F4F7C-319E-4FA0-887A-86D818A3AB1D}" presName="sibSpaceOne" presStyleCnt="0"/>
      <dgm:spPr/>
    </dgm:pt>
    <dgm:pt modelId="{5A909274-B85C-43FA-8DD6-3B61C4BF4850}" type="pres">
      <dgm:prSet presAssocID="{562D72CD-14CB-4DF2-8FC3-C30D6CAD178A}" presName="vertOne" presStyleCnt="0"/>
      <dgm:spPr/>
    </dgm:pt>
    <dgm:pt modelId="{28F4667A-21A5-470A-9CF9-0E9586D2E4A9}" type="pres">
      <dgm:prSet presAssocID="{562D72CD-14CB-4DF2-8FC3-C30D6CAD178A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FC6A5D-FC03-476D-9EF8-BF2C1F1CC16A}" type="pres">
      <dgm:prSet presAssocID="{562D72CD-14CB-4DF2-8FC3-C30D6CAD178A}" presName="horzOne" presStyleCnt="0"/>
      <dgm:spPr/>
    </dgm:pt>
  </dgm:ptLst>
  <dgm:cxnLst>
    <dgm:cxn modelId="{13CAF4DD-0CFE-4C04-98B5-1EC64A700D29}" type="presOf" srcId="{1B3ED5DA-285F-4B90-8623-5F2AF1556F57}" destId="{9DB325BE-1A4E-4EB3-8BD6-7E009631BCE8}" srcOrd="0" destOrd="0" presId="urn:microsoft.com/office/officeart/2005/8/layout/hierarchy4"/>
    <dgm:cxn modelId="{BDB6B067-8862-4A7B-B3E0-71F9A3836436}" srcId="{086336EB-9486-4822-938F-8C768FFCF467}" destId="{1B3ED5DA-285F-4B90-8623-5F2AF1556F57}" srcOrd="4" destOrd="0" parTransId="{CCCBE6CB-1CB8-431D-9FA1-F445AEE93A7F}" sibTransId="{BAD4230D-651D-46B3-BB1F-2B608CC3A3C0}"/>
    <dgm:cxn modelId="{68DA7E2C-B014-4CFC-8C30-210D08B80A09}" srcId="{086336EB-9486-4822-938F-8C768FFCF467}" destId="{10CEB16E-A04F-4C3A-A09A-DDACE48A2033}" srcOrd="3" destOrd="0" parTransId="{DA844E35-BC59-4E16-8DE1-FB779EBCDF7B}" sibTransId="{1D7140D2-88A0-4D2F-82C8-113AA24BCD21}"/>
    <dgm:cxn modelId="{F014573C-60B6-454C-81E2-B8AFCDEA23DB}" type="presOf" srcId="{10CEB16E-A04F-4C3A-A09A-DDACE48A2033}" destId="{4369D18A-3E38-45B7-A3BA-3E5910991CC6}" srcOrd="0" destOrd="0" presId="urn:microsoft.com/office/officeart/2005/8/layout/hierarchy4"/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FEFD07BC-E2F6-4039-B6CE-2843BD93AADA}" type="presOf" srcId="{AC0E55DC-11E9-49F4-A80F-7B74FA1E9197}" destId="{FB0E087A-75CD-4F0D-913E-3649DC858A59}" srcOrd="0" destOrd="0" presId="urn:microsoft.com/office/officeart/2005/8/layout/hierarchy4"/>
    <dgm:cxn modelId="{C234A4A2-BC1E-4C82-903A-2544406BE910}" srcId="{086336EB-9486-4822-938F-8C768FFCF467}" destId="{AC0E55DC-11E9-49F4-A80F-7B74FA1E9197}" srcOrd="1" destOrd="0" parTransId="{A3E6E102-F111-40BF-BF56-71F882FC4C53}" sibTransId="{ED6E02AD-1EDC-4D61-A772-3D4C6BE2669D}"/>
    <dgm:cxn modelId="{79B0F259-582F-4B11-995B-23B5AEC607AE}" type="presOf" srcId="{E9354DE6-951D-421A-A3AF-D2699967742D}" destId="{4B492CD1-3076-407B-9B5F-FD80BD524A21}" srcOrd="0" destOrd="0" presId="urn:microsoft.com/office/officeart/2005/8/layout/hierarchy4"/>
    <dgm:cxn modelId="{F2B6C4E4-8E1C-4CC6-873F-A97098F42296}" type="presOf" srcId="{086336EB-9486-4822-938F-8C768FFCF467}" destId="{3B33A121-05CD-486E-941C-C3EAB47802E6}" srcOrd="0" destOrd="0" presId="urn:microsoft.com/office/officeart/2005/8/layout/hierarchy4"/>
    <dgm:cxn modelId="{EF8CF5D7-A045-45BA-9539-37FEE75244E5}" type="presOf" srcId="{D953A5FC-5A4F-46E9-AE87-342B0EB04D32}" destId="{D5E39EF8-02F4-40D8-9B2B-8243D68D07AC}" srcOrd="0" destOrd="0" presId="urn:microsoft.com/office/officeart/2005/8/layout/hierarchy4"/>
    <dgm:cxn modelId="{F83E48FD-FDBB-4F6C-B1D8-948C09090ABE}" srcId="{086336EB-9486-4822-938F-8C768FFCF467}" destId="{2FA6F437-D10E-4A59-92BC-DAF072904B0F}" srcOrd="2" destOrd="0" parTransId="{85361BE1-B080-4575-A835-E1B62BD41BE8}" sibTransId="{DF880E31-8A7C-4539-8D3C-C19914692C4A}"/>
    <dgm:cxn modelId="{1252D42B-59DF-43AE-B5DD-EF508E2AEA8B}" type="presOf" srcId="{562D72CD-14CB-4DF2-8FC3-C30D6CAD178A}" destId="{28F4667A-21A5-470A-9CF9-0E9586D2E4A9}" srcOrd="0" destOrd="0" presId="urn:microsoft.com/office/officeart/2005/8/layout/hierarchy4"/>
    <dgm:cxn modelId="{8EC05FA3-DEB2-4F7A-9B9E-4DB178EADA41}" srcId="{086336EB-9486-4822-938F-8C768FFCF467}" destId="{D953A5FC-5A4F-46E9-AE87-342B0EB04D32}" srcOrd="5" destOrd="0" parTransId="{65429424-86F3-4A10-B0E9-E81B20F45BD7}" sibTransId="{D70F4F7C-319E-4FA0-887A-86D818A3AB1D}"/>
    <dgm:cxn modelId="{3D71E44E-5C9C-40E9-BCAA-B9E6330924C3}" type="presOf" srcId="{2FA6F437-D10E-4A59-92BC-DAF072904B0F}" destId="{21AEF97E-76F4-4239-81CB-B3AE7FE818B5}" srcOrd="0" destOrd="0" presId="urn:microsoft.com/office/officeart/2005/8/layout/hierarchy4"/>
    <dgm:cxn modelId="{69E8D4DE-16D3-44C3-A13C-CD1BC50608FB}" srcId="{086336EB-9486-4822-938F-8C768FFCF467}" destId="{562D72CD-14CB-4DF2-8FC3-C30D6CAD178A}" srcOrd="6" destOrd="0" parTransId="{8301DF5A-2CE6-4156-962D-3FAA5E15A309}" sibTransId="{8A4670D7-4830-4BBC-8BC9-6D7DFC4FE0E5}"/>
    <dgm:cxn modelId="{A9B331B6-3383-4B64-B0E7-FF6FD1C5EB86}" type="presParOf" srcId="{3B33A121-05CD-486E-941C-C3EAB47802E6}" destId="{35350E2A-67FD-4B4C-B8B3-808F7DF543E0}" srcOrd="0" destOrd="0" presId="urn:microsoft.com/office/officeart/2005/8/layout/hierarchy4"/>
    <dgm:cxn modelId="{5FDD2B7E-D171-41AE-A2C1-BC4F3BBC1B48}" type="presParOf" srcId="{35350E2A-67FD-4B4C-B8B3-808F7DF543E0}" destId="{4B492CD1-3076-407B-9B5F-FD80BD524A21}" srcOrd="0" destOrd="0" presId="urn:microsoft.com/office/officeart/2005/8/layout/hierarchy4"/>
    <dgm:cxn modelId="{775324C3-3781-4BEA-A79A-1A825E95A2C3}" type="presParOf" srcId="{35350E2A-67FD-4B4C-B8B3-808F7DF543E0}" destId="{58C202F8-ED5F-4674-AE7C-EC52D7155817}" srcOrd="1" destOrd="0" presId="urn:microsoft.com/office/officeart/2005/8/layout/hierarchy4"/>
    <dgm:cxn modelId="{8B9BAD2A-A447-4F3D-9127-5AD7ED3A05C0}" type="presParOf" srcId="{3B33A121-05CD-486E-941C-C3EAB47802E6}" destId="{CAACC9E9-9ED2-4943-AED3-CB0B508DE9E7}" srcOrd="1" destOrd="0" presId="urn:microsoft.com/office/officeart/2005/8/layout/hierarchy4"/>
    <dgm:cxn modelId="{1AF3404E-99FC-4D51-9AA7-2BFC3146877D}" type="presParOf" srcId="{3B33A121-05CD-486E-941C-C3EAB47802E6}" destId="{1360B9FC-CBAE-4797-9A22-45AF60E7BC63}" srcOrd="2" destOrd="0" presId="urn:microsoft.com/office/officeart/2005/8/layout/hierarchy4"/>
    <dgm:cxn modelId="{0859682A-956C-4484-ABDA-67F0EA953017}" type="presParOf" srcId="{1360B9FC-CBAE-4797-9A22-45AF60E7BC63}" destId="{FB0E087A-75CD-4F0D-913E-3649DC858A59}" srcOrd="0" destOrd="0" presId="urn:microsoft.com/office/officeart/2005/8/layout/hierarchy4"/>
    <dgm:cxn modelId="{0FF9BA8C-3771-4B5C-B550-4F56FA789325}" type="presParOf" srcId="{1360B9FC-CBAE-4797-9A22-45AF60E7BC63}" destId="{9FE04A94-7E5E-451B-8725-9C7714859D21}" srcOrd="1" destOrd="0" presId="urn:microsoft.com/office/officeart/2005/8/layout/hierarchy4"/>
    <dgm:cxn modelId="{C492B43D-E2E3-44EF-996E-153878DAA455}" type="presParOf" srcId="{3B33A121-05CD-486E-941C-C3EAB47802E6}" destId="{C89B7C6C-78DE-4258-9F2A-0F852DF5338A}" srcOrd="3" destOrd="0" presId="urn:microsoft.com/office/officeart/2005/8/layout/hierarchy4"/>
    <dgm:cxn modelId="{59C873E6-9BBD-4AF5-B837-78D5310EF409}" type="presParOf" srcId="{3B33A121-05CD-486E-941C-C3EAB47802E6}" destId="{54365860-6FEE-4869-B62A-A2E906A6A402}" srcOrd="4" destOrd="0" presId="urn:microsoft.com/office/officeart/2005/8/layout/hierarchy4"/>
    <dgm:cxn modelId="{A4614BC4-4B21-4F66-BE83-0EF9BE17F455}" type="presParOf" srcId="{54365860-6FEE-4869-B62A-A2E906A6A402}" destId="{21AEF97E-76F4-4239-81CB-B3AE7FE818B5}" srcOrd="0" destOrd="0" presId="urn:microsoft.com/office/officeart/2005/8/layout/hierarchy4"/>
    <dgm:cxn modelId="{927CD5D9-9199-4B60-BAFC-17ED0CC849F9}" type="presParOf" srcId="{54365860-6FEE-4869-B62A-A2E906A6A402}" destId="{569D1375-7581-4DE5-BD42-37DE62F089F1}" srcOrd="1" destOrd="0" presId="urn:microsoft.com/office/officeart/2005/8/layout/hierarchy4"/>
    <dgm:cxn modelId="{AAEFE98F-BE23-4F93-9E60-B30BB5CE5B11}" type="presParOf" srcId="{3B33A121-05CD-486E-941C-C3EAB47802E6}" destId="{F425C7EB-AB26-470B-A391-9379B58289BC}" srcOrd="5" destOrd="0" presId="urn:microsoft.com/office/officeart/2005/8/layout/hierarchy4"/>
    <dgm:cxn modelId="{6FAAD018-637E-45BE-8C61-B095E0916F77}" type="presParOf" srcId="{3B33A121-05CD-486E-941C-C3EAB47802E6}" destId="{AF23730B-34B1-42AB-B721-C524504F1104}" srcOrd="6" destOrd="0" presId="urn:microsoft.com/office/officeart/2005/8/layout/hierarchy4"/>
    <dgm:cxn modelId="{4D4FB2EE-A28F-4C59-8A49-07453C7807AC}" type="presParOf" srcId="{AF23730B-34B1-42AB-B721-C524504F1104}" destId="{4369D18A-3E38-45B7-A3BA-3E5910991CC6}" srcOrd="0" destOrd="0" presId="urn:microsoft.com/office/officeart/2005/8/layout/hierarchy4"/>
    <dgm:cxn modelId="{4835B22F-65C1-4C1F-910A-0F1B1F095596}" type="presParOf" srcId="{AF23730B-34B1-42AB-B721-C524504F1104}" destId="{25DEF5DE-98DA-4842-9182-80A704426D17}" srcOrd="1" destOrd="0" presId="urn:microsoft.com/office/officeart/2005/8/layout/hierarchy4"/>
    <dgm:cxn modelId="{FC1BB17F-5F89-4CB7-AE4D-ECC20681EA66}" type="presParOf" srcId="{3B33A121-05CD-486E-941C-C3EAB47802E6}" destId="{0EF26F0C-834D-4A67-A401-9EC6E349FB15}" srcOrd="7" destOrd="0" presId="urn:microsoft.com/office/officeart/2005/8/layout/hierarchy4"/>
    <dgm:cxn modelId="{0285ED41-DDFF-4052-BAE1-E8929B4E7721}" type="presParOf" srcId="{3B33A121-05CD-486E-941C-C3EAB47802E6}" destId="{FEAB2E48-3BF8-4FEC-A618-E42937AD082C}" srcOrd="8" destOrd="0" presId="urn:microsoft.com/office/officeart/2005/8/layout/hierarchy4"/>
    <dgm:cxn modelId="{77FFF6F6-CD07-41F7-B95F-7625C3664F19}" type="presParOf" srcId="{FEAB2E48-3BF8-4FEC-A618-E42937AD082C}" destId="{9DB325BE-1A4E-4EB3-8BD6-7E009631BCE8}" srcOrd="0" destOrd="0" presId="urn:microsoft.com/office/officeart/2005/8/layout/hierarchy4"/>
    <dgm:cxn modelId="{7EEA4D03-E391-4682-AAA8-630C2520FA2F}" type="presParOf" srcId="{FEAB2E48-3BF8-4FEC-A618-E42937AD082C}" destId="{D4057B32-3FC3-473C-9B39-32669103E3D4}" srcOrd="1" destOrd="0" presId="urn:microsoft.com/office/officeart/2005/8/layout/hierarchy4"/>
    <dgm:cxn modelId="{79FEC2D5-D3A2-49C2-B9BA-00F6E81406AF}" type="presParOf" srcId="{3B33A121-05CD-486E-941C-C3EAB47802E6}" destId="{15A6C0D5-8EFA-43D7-A487-4EF7AE286502}" srcOrd="9" destOrd="0" presId="urn:microsoft.com/office/officeart/2005/8/layout/hierarchy4"/>
    <dgm:cxn modelId="{DD1E9911-B731-4F9B-B413-F2BA52695907}" type="presParOf" srcId="{3B33A121-05CD-486E-941C-C3EAB47802E6}" destId="{1BE01B5F-ED04-48C1-9E84-A34C09E4CB7C}" srcOrd="10" destOrd="0" presId="urn:microsoft.com/office/officeart/2005/8/layout/hierarchy4"/>
    <dgm:cxn modelId="{20FF4D95-7A0E-4B0B-9B5A-9D5422A6789D}" type="presParOf" srcId="{1BE01B5F-ED04-48C1-9E84-A34C09E4CB7C}" destId="{D5E39EF8-02F4-40D8-9B2B-8243D68D07AC}" srcOrd="0" destOrd="0" presId="urn:microsoft.com/office/officeart/2005/8/layout/hierarchy4"/>
    <dgm:cxn modelId="{C366D1EB-3002-46EC-BDF9-6F5439A390F4}" type="presParOf" srcId="{1BE01B5F-ED04-48C1-9E84-A34C09E4CB7C}" destId="{746AF109-63AD-44A5-92A5-73ED282AC82A}" srcOrd="1" destOrd="0" presId="urn:microsoft.com/office/officeart/2005/8/layout/hierarchy4"/>
    <dgm:cxn modelId="{9F199109-C888-414C-8B6D-50DD6B8C25CD}" type="presParOf" srcId="{3B33A121-05CD-486E-941C-C3EAB47802E6}" destId="{B4540D4C-962D-4FFE-9D6D-45053157A9F4}" srcOrd="11" destOrd="0" presId="urn:microsoft.com/office/officeart/2005/8/layout/hierarchy4"/>
    <dgm:cxn modelId="{F87F15CE-F08E-446F-970D-D8B266FBB747}" type="presParOf" srcId="{3B33A121-05CD-486E-941C-C3EAB47802E6}" destId="{5A909274-B85C-43FA-8DD6-3B61C4BF4850}" srcOrd="12" destOrd="0" presId="urn:microsoft.com/office/officeart/2005/8/layout/hierarchy4"/>
    <dgm:cxn modelId="{E0D44020-742E-4EFE-BAC5-D78A043D261B}" type="presParOf" srcId="{5A909274-B85C-43FA-8DD6-3B61C4BF4850}" destId="{28F4667A-21A5-470A-9CF9-0E9586D2E4A9}" srcOrd="0" destOrd="0" presId="urn:microsoft.com/office/officeart/2005/8/layout/hierarchy4"/>
    <dgm:cxn modelId="{3EC4C664-2B0D-4A8D-A8A6-2478A44B852F}" type="presParOf" srcId="{5A909274-B85C-43FA-8DD6-3B61C4BF4850}" destId="{B2FC6A5D-FC03-476D-9EF8-BF2C1F1CC16A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600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কিছু গুরুত্বপূর্ণ তথ্যঃ</a:t>
          </a:r>
          <a:endParaRPr lang="en-US" sz="560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252CE8BE-E057-4C51-B1D2-DC7731DD39B9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কোরআন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শরীফ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সংকলন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8F81EAAC-6EAC-4284-A0C3-B2832AD95170}" type="parTrans" cxnId="{C63DE5DE-D06B-403D-8B35-E5736A946D44}">
      <dgm:prSet/>
      <dgm:spPr/>
      <dgm:t>
        <a:bodyPr/>
        <a:lstStyle/>
        <a:p>
          <a:endParaRPr lang="en-US"/>
        </a:p>
      </dgm:t>
    </dgm:pt>
    <dgm:pt modelId="{3344BF55-A543-4D0F-9B17-1EE3F4EB44E4}" type="sibTrans" cxnId="{C63DE5DE-D06B-403D-8B35-E5736A946D44}">
      <dgm:prSet/>
      <dgm:spPr/>
      <dgm:t>
        <a:bodyPr/>
        <a:lstStyle/>
        <a:p>
          <a:endParaRPr lang="en-US"/>
        </a:p>
      </dgm:t>
    </dgm:pt>
    <dgm:pt modelId="{B164B9F7-088B-469A-B49C-F96FDB390D0E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মুসলিম নৌ বাহিনী প্রতিষ্ঠা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50D59C8-96E3-4EC1-B80D-198E21B24380}" type="parTrans" cxnId="{CB91FD41-6243-49A5-BF5E-5CAA3CCBB53C}">
      <dgm:prSet/>
      <dgm:spPr/>
      <dgm:t>
        <a:bodyPr/>
        <a:lstStyle/>
        <a:p>
          <a:endParaRPr lang="en-US"/>
        </a:p>
      </dgm:t>
    </dgm:pt>
    <dgm:pt modelId="{36822C82-9E94-4CF3-B141-A295F4F5C650}" type="sibTrans" cxnId="{CB91FD41-6243-49A5-BF5E-5CAA3CCBB53C}">
      <dgm:prSet/>
      <dgm:spPr/>
      <dgm:t>
        <a:bodyPr/>
        <a:lstStyle/>
        <a:p>
          <a:endParaRPr lang="en-US"/>
        </a:p>
      </dgm:t>
    </dgm:pt>
    <dgm:pt modelId="{43522142-1CED-476B-879B-FE888E864F58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কেন্দ্রীয় অনুসন্ধান কমিটি গঠন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A0AC3EF9-D416-4CB7-86FD-8E75AD62A345}" type="parTrans" cxnId="{5E2E8AD5-C59E-4B69-BDDE-3C14DA460C7E}">
      <dgm:prSet/>
      <dgm:spPr/>
      <dgm:t>
        <a:bodyPr/>
        <a:lstStyle/>
        <a:p>
          <a:endParaRPr lang="en-US"/>
        </a:p>
      </dgm:t>
    </dgm:pt>
    <dgm:pt modelId="{C0B540BB-47CA-4AD2-A0D8-C19130B53F8C}" type="sibTrans" cxnId="{5E2E8AD5-C59E-4B69-BDDE-3C14DA460C7E}">
      <dgm:prSet/>
      <dgm:spPr/>
      <dgm:t>
        <a:bodyPr/>
        <a:lstStyle/>
        <a:p>
          <a:endParaRPr lang="en-US"/>
        </a:p>
      </dgm:t>
    </dgm:pt>
    <dgm:pt modelId="{2C56AEA3-8973-41F6-8366-C4D5DB4BB223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ইসলামী শিক্ষার প্রসার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08886BB-5F91-4739-A624-F2F8E4892EFE}" type="parTrans" cxnId="{76647AE1-F444-4C3D-AEDA-8B0B64ACACB7}">
      <dgm:prSet/>
      <dgm:spPr/>
      <dgm:t>
        <a:bodyPr/>
        <a:lstStyle/>
        <a:p>
          <a:endParaRPr lang="en-US"/>
        </a:p>
      </dgm:t>
    </dgm:pt>
    <dgm:pt modelId="{AEFA22F6-A527-421A-8030-5372CD4579FB}" type="sibTrans" cxnId="{76647AE1-F444-4C3D-AEDA-8B0B64ACACB7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25BF6380-420D-4F3F-9194-C79AEB4956B4}" type="pres">
      <dgm:prSet presAssocID="{252CE8BE-E057-4C51-B1D2-DC7731DD39B9}" presName="childComposite" presStyleCnt="0">
        <dgm:presLayoutVars>
          <dgm:chMax val="0"/>
          <dgm:chPref val="0"/>
        </dgm:presLayoutVars>
      </dgm:prSet>
      <dgm:spPr/>
    </dgm:pt>
    <dgm:pt modelId="{7C829EA6-C733-4F78-9527-7B480569701E}" type="pres">
      <dgm:prSet presAssocID="{252CE8BE-E057-4C51-B1D2-DC7731DD39B9}" presName="Imag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5E84CC-B0E4-4974-B95D-4B4B3D365F17}" type="pres">
      <dgm:prSet presAssocID="{252CE8BE-E057-4C51-B1D2-DC7731DD39B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C5FFD-6796-46E2-B912-A295F17C9960}" type="pres">
      <dgm:prSet presAssocID="{B164B9F7-088B-469A-B49C-F96FDB390D0E}" presName="childComposite" presStyleCnt="0">
        <dgm:presLayoutVars>
          <dgm:chMax val="0"/>
          <dgm:chPref val="0"/>
        </dgm:presLayoutVars>
      </dgm:prSet>
      <dgm:spPr/>
    </dgm:pt>
    <dgm:pt modelId="{269EEDE5-099F-4A42-8A85-F3412F313A20}" type="pres">
      <dgm:prSet presAssocID="{B164B9F7-088B-469A-B49C-F96FDB390D0E}" presName="Image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FD6EA14-A160-4E3B-B7F5-39F5D7D0DEA9}" type="pres">
      <dgm:prSet presAssocID="{B164B9F7-088B-469A-B49C-F96FDB390D0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7C5AD-E3B3-40BC-BC8B-C6B0B5B9468B}" type="pres">
      <dgm:prSet presAssocID="{43522142-1CED-476B-879B-FE888E864F58}" presName="childComposite" presStyleCnt="0">
        <dgm:presLayoutVars>
          <dgm:chMax val="0"/>
          <dgm:chPref val="0"/>
        </dgm:presLayoutVars>
      </dgm:prSet>
      <dgm:spPr/>
    </dgm:pt>
    <dgm:pt modelId="{AEAEA0AA-DFC0-4243-A15D-550792C91536}" type="pres">
      <dgm:prSet presAssocID="{43522142-1CED-476B-879B-FE888E864F58}" presName="Image" presStyleLbl="nod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E41B7E-18A5-40EC-AE95-03EC64526072}" type="pres">
      <dgm:prSet presAssocID="{43522142-1CED-476B-879B-FE888E864F58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303E4-C21B-4BAF-B5ED-B2ABC0912962}" type="pres">
      <dgm:prSet presAssocID="{2C56AEA3-8973-41F6-8366-C4D5DB4BB223}" presName="childComposite" presStyleCnt="0">
        <dgm:presLayoutVars>
          <dgm:chMax val="0"/>
          <dgm:chPref val="0"/>
        </dgm:presLayoutVars>
      </dgm:prSet>
      <dgm:spPr/>
    </dgm:pt>
    <dgm:pt modelId="{F0AE72AC-90E2-4413-92DF-F1FA049CAD85}" type="pres">
      <dgm:prSet presAssocID="{2C56AEA3-8973-41F6-8366-C4D5DB4BB223}" presName="Image" presStyleLbl="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D4203B-ECAD-4614-90D9-35A40A82E98B}" type="pres">
      <dgm:prSet presAssocID="{2C56AEA3-8973-41F6-8366-C4D5DB4BB22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CC44C-AA7E-4024-B2BD-AC7077475F5D}" type="presOf" srcId="{2C56AEA3-8973-41F6-8366-C4D5DB4BB223}" destId="{6CD4203B-ECAD-4614-90D9-35A40A82E98B}" srcOrd="0" destOrd="0" presId="urn:microsoft.com/office/officeart/2008/layout/PictureAccentList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CB91FD41-6243-49A5-BF5E-5CAA3CCBB53C}" srcId="{92BF5029-E304-4ECC-9B43-6AD381D19A35}" destId="{B164B9F7-088B-469A-B49C-F96FDB390D0E}" srcOrd="1" destOrd="0" parTransId="{450D59C8-96E3-4EC1-B80D-198E21B24380}" sibTransId="{36822C82-9E94-4CF3-B141-A295F4F5C650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76647AE1-F444-4C3D-AEDA-8B0B64ACACB7}" srcId="{92BF5029-E304-4ECC-9B43-6AD381D19A35}" destId="{2C56AEA3-8973-41F6-8366-C4D5DB4BB223}" srcOrd="3" destOrd="0" parTransId="{C08886BB-5F91-4739-A624-F2F8E4892EFE}" sibTransId="{AEFA22F6-A527-421A-8030-5372CD4579FB}"/>
    <dgm:cxn modelId="{603859B8-E587-4515-A053-EEEA4D955470}" type="presOf" srcId="{252CE8BE-E057-4C51-B1D2-DC7731DD39B9}" destId="{715E84CC-B0E4-4974-B95D-4B4B3D365F17}" srcOrd="0" destOrd="0" presId="urn:microsoft.com/office/officeart/2008/layout/PictureAccentList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C63DE5DE-D06B-403D-8B35-E5736A946D44}" srcId="{92BF5029-E304-4ECC-9B43-6AD381D19A35}" destId="{252CE8BE-E057-4C51-B1D2-DC7731DD39B9}" srcOrd="0" destOrd="0" parTransId="{8F81EAAC-6EAC-4284-A0C3-B2832AD95170}" sibTransId="{3344BF55-A543-4D0F-9B17-1EE3F4EB44E4}"/>
    <dgm:cxn modelId="{F03A3AFC-420C-4D1B-908B-F0B5A2C7947E}" type="presOf" srcId="{43522142-1CED-476B-879B-FE888E864F58}" destId="{F4E41B7E-18A5-40EC-AE95-03EC64526072}" srcOrd="0" destOrd="0" presId="urn:microsoft.com/office/officeart/2008/layout/PictureAccentList"/>
    <dgm:cxn modelId="{38E866A7-FD8A-446F-A4F4-B8680EC440D3}" type="presOf" srcId="{B164B9F7-088B-469A-B49C-F96FDB390D0E}" destId="{7FD6EA14-A160-4E3B-B7F5-39F5D7D0DEA9}" srcOrd="0" destOrd="0" presId="urn:microsoft.com/office/officeart/2008/layout/PictureAccentList"/>
    <dgm:cxn modelId="{5E2E8AD5-C59E-4B69-BDDE-3C14DA460C7E}" srcId="{92BF5029-E304-4ECC-9B43-6AD381D19A35}" destId="{43522142-1CED-476B-879B-FE888E864F58}" srcOrd="2" destOrd="0" parTransId="{A0AC3EF9-D416-4CB7-86FD-8E75AD62A345}" sibTransId="{C0B540BB-47CA-4AD2-A0D8-C19130B53F8C}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7336976D-CF01-4270-ACAB-1EC1B4199341}" type="presParOf" srcId="{CFE234A4-29FD-4B50-98C8-ECEA07FF7357}" destId="{25BF6380-420D-4F3F-9194-C79AEB4956B4}" srcOrd="0" destOrd="0" presId="urn:microsoft.com/office/officeart/2008/layout/PictureAccentList"/>
    <dgm:cxn modelId="{511AED56-7E2E-409F-915C-0C4877CF0F2A}" type="presParOf" srcId="{25BF6380-420D-4F3F-9194-C79AEB4956B4}" destId="{7C829EA6-C733-4F78-9527-7B480569701E}" srcOrd="0" destOrd="0" presId="urn:microsoft.com/office/officeart/2008/layout/PictureAccentList"/>
    <dgm:cxn modelId="{91D1535F-A09B-464B-AD61-D5C29B24AB9D}" type="presParOf" srcId="{25BF6380-420D-4F3F-9194-C79AEB4956B4}" destId="{715E84CC-B0E4-4974-B95D-4B4B3D365F17}" srcOrd="1" destOrd="0" presId="urn:microsoft.com/office/officeart/2008/layout/PictureAccentList"/>
    <dgm:cxn modelId="{3D868862-EDAA-4E09-BF4E-00E665597A09}" type="presParOf" srcId="{CFE234A4-29FD-4B50-98C8-ECEA07FF7357}" destId="{FF9C5FFD-6796-46E2-B912-A295F17C9960}" srcOrd="1" destOrd="0" presId="urn:microsoft.com/office/officeart/2008/layout/PictureAccentList"/>
    <dgm:cxn modelId="{C3600942-49A7-4577-A09F-DD714D888D38}" type="presParOf" srcId="{FF9C5FFD-6796-46E2-B912-A295F17C9960}" destId="{269EEDE5-099F-4A42-8A85-F3412F313A20}" srcOrd="0" destOrd="0" presId="urn:microsoft.com/office/officeart/2008/layout/PictureAccentList"/>
    <dgm:cxn modelId="{6B628C5A-4897-4FAA-A16B-1CA771CB98F6}" type="presParOf" srcId="{FF9C5FFD-6796-46E2-B912-A295F17C9960}" destId="{7FD6EA14-A160-4E3B-B7F5-39F5D7D0DEA9}" srcOrd="1" destOrd="0" presId="urn:microsoft.com/office/officeart/2008/layout/PictureAccentList"/>
    <dgm:cxn modelId="{62FF36C2-322C-4C52-861D-4F8EACD130BD}" type="presParOf" srcId="{CFE234A4-29FD-4B50-98C8-ECEA07FF7357}" destId="{92F7C5AD-E3B3-40BC-BC8B-C6B0B5B9468B}" srcOrd="2" destOrd="0" presId="urn:microsoft.com/office/officeart/2008/layout/PictureAccentList"/>
    <dgm:cxn modelId="{FB935383-EA49-44E6-B81E-EB741ED7B0A4}" type="presParOf" srcId="{92F7C5AD-E3B3-40BC-BC8B-C6B0B5B9468B}" destId="{AEAEA0AA-DFC0-4243-A15D-550792C91536}" srcOrd="0" destOrd="0" presId="urn:microsoft.com/office/officeart/2008/layout/PictureAccentList"/>
    <dgm:cxn modelId="{34E6BA37-3A3D-4ECE-A153-CF0F5B24409F}" type="presParOf" srcId="{92F7C5AD-E3B3-40BC-BC8B-C6B0B5B9468B}" destId="{F4E41B7E-18A5-40EC-AE95-03EC64526072}" srcOrd="1" destOrd="0" presId="urn:microsoft.com/office/officeart/2008/layout/PictureAccentList"/>
    <dgm:cxn modelId="{434A061C-7B74-4568-931B-3AF5F5336B6B}" type="presParOf" srcId="{CFE234A4-29FD-4B50-98C8-ECEA07FF7357}" destId="{63D303E4-C21B-4BAF-B5ED-B2ABC0912962}" srcOrd="3" destOrd="0" presId="urn:microsoft.com/office/officeart/2008/layout/PictureAccentList"/>
    <dgm:cxn modelId="{53C4038A-353C-402C-B24F-7B97EB9EE221}" type="presParOf" srcId="{63D303E4-C21B-4BAF-B5ED-B2ABC0912962}" destId="{F0AE72AC-90E2-4413-92DF-F1FA049CAD85}" srcOrd="0" destOrd="0" presId="urn:microsoft.com/office/officeart/2008/layout/PictureAccentList"/>
    <dgm:cxn modelId="{D561BBD0-BF54-4195-B3CB-0FD4D3DA5168}" type="presParOf" srcId="{63D303E4-C21B-4BAF-B5ED-B2ABC0912962}" destId="{6CD4203B-ECAD-4614-90D9-35A40A82E98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বিরুদ্ধে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আনীত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অভিযোগসমূহের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উপর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প্রস্তুত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দলীয়</a:t>
          </a:r>
          <a:r>
            <a: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কাজঃ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828B56C3-4B67-4444-A3AE-C998E27ACBAD}">
      <dgm:prSet custT="1"/>
      <dgm:spPr/>
      <dgm:t>
        <a:bodyPr/>
        <a:lstStyle/>
        <a:p>
          <a:pPr rtl="0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বিরুদ্ধে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আনীত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অভিযোগসমূহ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ঠিক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ছিল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কিনা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নিয়ে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দলীয়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আলোচনার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আয়োজন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kumimoji="0" lang="en-US" sz="32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BB4EA09-17B9-4423-8C00-8927D62DBE0D}" type="parTrans" cxnId="{EB32BA10-A49F-402B-99D5-7C2CE42FEDEF}">
      <dgm:prSet/>
      <dgm:spPr/>
      <dgm:t>
        <a:bodyPr/>
        <a:lstStyle/>
        <a:p>
          <a:endParaRPr lang="en-US"/>
        </a:p>
      </dgm:t>
    </dgm:pt>
    <dgm:pt modelId="{8D8A6695-22F4-46BE-B9BD-B1064B795445}" type="sibTrans" cxnId="{EB32BA10-A49F-402B-99D5-7C2CE42FEDEF}">
      <dgm:prSet/>
      <dgm:spPr/>
      <dgm:t>
        <a:bodyPr/>
        <a:lstStyle/>
        <a:p>
          <a:endParaRPr lang="en-US"/>
        </a:p>
      </dgm:t>
    </dgm:pt>
    <dgm:pt modelId="{12F8D5C5-B82D-4A90-B5E9-9AA85D7B96BE}">
      <dgm:prSet/>
      <dgm:spPr/>
      <dgm:t>
        <a:bodyPr/>
        <a:lstStyle/>
        <a:p>
          <a:pPr rtl="0"/>
          <a:endParaRPr kumimoji="0" lang="en-US" sz="46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B11D68F-81CF-46CF-86F6-46438D0C7E34}" type="parTrans" cxnId="{C3A020AB-D3F4-4B02-AF37-A07292F45ED2}">
      <dgm:prSet/>
      <dgm:spPr/>
      <dgm:t>
        <a:bodyPr/>
        <a:lstStyle/>
        <a:p>
          <a:endParaRPr lang="en-US"/>
        </a:p>
      </dgm:t>
    </dgm:pt>
    <dgm:pt modelId="{6DEE2B61-4F0F-479F-BB9F-D6D33C86213A}" type="sibTrans" cxnId="{C3A020AB-D3F4-4B02-AF37-A07292F45ED2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20AB-D3F4-4B02-AF37-A07292F45ED2}" srcId="{E7F0D200-9288-46C9-81AC-85547DE6B181}" destId="{12F8D5C5-B82D-4A90-B5E9-9AA85D7B96BE}" srcOrd="1" destOrd="0" parTransId="{3B11D68F-81CF-46CF-86F6-46438D0C7E34}" sibTransId="{6DEE2B61-4F0F-479F-BB9F-D6D33C86213A}"/>
    <dgm:cxn modelId="{6EDDA125-323D-414D-A7B5-B00CC698682D}" type="presOf" srcId="{E7F0D200-9288-46C9-81AC-85547DE6B181}" destId="{D9CF1F36-06BF-413A-9E6B-EB3810130759}" srcOrd="1" destOrd="0" presId="urn:microsoft.com/office/officeart/2005/8/layout/list1"/>
    <dgm:cxn modelId="{FFC2DBD9-BF0D-42B1-9F6E-A2EE836744E5}" type="presOf" srcId="{12F8D5C5-B82D-4A90-B5E9-9AA85D7B96BE}" destId="{B157ACED-B157-4BEC-8CAD-6E2F0768C574}" srcOrd="0" destOrd="1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E2527E39-C5AA-4320-8A32-1C8E49CB6F33}" type="presOf" srcId="{209AAD53-9722-4376-93E1-B83E9116F9A3}" destId="{BEBEFCE6-61F1-41F4-8906-E8FADEC653C5}" srcOrd="0" destOrd="0" presId="urn:microsoft.com/office/officeart/2005/8/layout/list1"/>
    <dgm:cxn modelId="{B3B0EB10-A30E-4A53-9F1A-1B60A0855BA6}" type="presOf" srcId="{E7F0D200-9288-46C9-81AC-85547DE6B181}" destId="{125991EE-0B42-493C-B614-12D1AA4BE72E}" srcOrd="0" destOrd="0" presId="urn:microsoft.com/office/officeart/2005/8/layout/list1"/>
    <dgm:cxn modelId="{EB32BA10-A49F-402B-99D5-7C2CE42FEDEF}" srcId="{E7F0D200-9288-46C9-81AC-85547DE6B181}" destId="{828B56C3-4B67-4444-A3AE-C998E27ACBAD}" srcOrd="0" destOrd="0" parTransId="{1BB4EA09-17B9-4423-8C00-8927D62DBE0D}" sibTransId="{8D8A6695-22F4-46BE-B9BD-B1064B795445}"/>
    <dgm:cxn modelId="{76761FB0-52DF-48FF-B14C-D22126C9929A}" type="presOf" srcId="{828B56C3-4B67-4444-A3AE-C998E27ACBAD}" destId="{B157ACED-B157-4BEC-8CAD-6E2F0768C574}" srcOrd="0" destOrd="0" presId="urn:microsoft.com/office/officeart/2005/8/layout/list1"/>
    <dgm:cxn modelId="{59CE5075-AC9F-4BEE-86BB-B9E171D793C9}" type="presParOf" srcId="{BEBEFCE6-61F1-41F4-8906-E8FADEC653C5}" destId="{828CCA74-42A7-4E46-9B0B-8E39DC3C8267}" srcOrd="0" destOrd="0" presId="urn:microsoft.com/office/officeart/2005/8/layout/list1"/>
    <dgm:cxn modelId="{67A3CA11-C2FF-4488-976F-DA2DFF4DB152}" type="presParOf" srcId="{828CCA74-42A7-4E46-9B0B-8E39DC3C8267}" destId="{125991EE-0B42-493C-B614-12D1AA4BE72E}" srcOrd="0" destOrd="0" presId="urn:microsoft.com/office/officeart/2005/8/layout/list1"/>
    <dgm:cxn modelId="{CD82E5EB-752E-492A-A70A-3F21F54B110B}" type="presParOf" srcId="{828CCA74-42A7-4E46-9B0B-8E39DC3C8267}" destId="{D9CF1F36-06BF-413A-9E6B-EB3810130759}" srcOrd="1" destOrd="0" presId="urn:microsoft.com/office/officeart/2005/8/layout/list1"/>
    <dgm:cxn modelId="{FE25E0DA-2A33-4FA9-8F25-EBCF04C68E93}" type="presParOf" srcId="{BEBEFCE6-61F1-41F4-8906-E8FADEC653C5}" destId="{11BE7E5E-70BA-4293-89C1-71DAC2246CF2}" srcOrd="1" destOrd="0" presId="urn:microsoft.com/office/officeart/2005/8/layout/list1"/>
    <dgm:cxn modelId="{48266ACB-E178-4440-AA56-E38E1641BB40}" type="presParOf" srcId="{BEBEFCE6-61F1-41F4-8906-E8FADEC653C5}" destId="{B157ACED-B157-4BEC-8CAD-6E2F0768C574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FE9C-1D84-4FE7-9B7B-4D59CCC507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উসমান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বিরুদ্ধে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আনীত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অভিযোগসমূহ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dirty="0"/>
        </a:p>
      </dgm:t>
    </dgm:pt>
    <dgm:pt modelId="{94C194CB-7836-4E32-8536-56CA6C5A3E6B}" type="parTrans" cxnId="{4A0743CC-38A3-45B2-9E42-2F45ECE55A47}">
      <dgm:prSet/>
      <dgm:spPr/>
      <dgm:t>
        <a:bodyPr/>
        <a:lstStyle/>
        <a:p>
          <a:endParaRPr lang="en-US"/>
        </a:p>
      </dgm:t>
    </dgm:pt>
    <dgm:pt modelId="{78F10AE7-87BA-4993-BBF7-D00E21110DB8}" type="sibTrans" cxnId="{4A0743CC-38A3-45B2-9E42-2F45ECE55A47}">
      <dgm:prSet/>
      <dgm:spPr/>
      <dgm:t>
        <a:bodyPr/>
        <a:lstStyle/>
        <a:p>
          <a:endParaRPr lang="en-US"/>
        </a:p>
      </dgm:t>
    </dgm:pt>
    <dgm:pt modelId="{45D58D59-B27A-4C02-8088-04E21236104E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উসমান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বিরুদ্ধে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আনীত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অভিযোগসমূহের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যথার্থতা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8E9E9471-89FB-4163-8AD4-E8BF18D14E90}" type="parTrans" cxnId="{7D1E1DCF-4049-4CA0-AB5E-4874ACBAAA8E}">
      <dgm:prSet/>
      <dgm:spPr/>
      <dgm:t>
        <a:bodyPr/>
        <a:lstStyle/>
        <a:p>
          <a:endParaRPr lang="en-US"/>
        </a:p>
      </dgm:t>
    </dgm:pt>
    <dgm:pt modelId="{7AE45DBE-9DEF-4D07-8899-2E7FACEC0253}" type="sibTrans" cxnId="{7D1E1DCF-4049-4CA0-AB5E-4874ACBAAA8E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302249DC-C9F7-4F26-820E-3B72A6BBF574}" type="pres">
      <dgm:prSet presAssocID="{D232FE9C-1D84-4FE7-9B7B-4D59CCC50704}" presName="compNode" presStyleCnt="0"/>
      <dgm:spPr/>
    </dgm:pt>
    <dgm:pt modelId="{95AAD545-4D2A-474D-8383-EF9C8727FC29}" type="pres">
      <dgm:prSet presAssocID="{D232FE9C-1D84-4FE7-9B7B-4D59CCC5070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6F7-6144-4E51-97BF-CA3AAD899140}" type="pres">
      <dgm:prSet presAssocID="{D232FE9C-1D84-4FE7-9B7B-4D59CCC50704}" presName="invisiNode" presStyleLbl="node1" presStyleIdx="0" presStyleCnt="2"/>
      <dgm:spPr/>
    </dgm:pt>
    <dgm:pt modelId="{204DF1B2-18CA-4620-9F53-9208ACC51593}" type="pres">
      <dgm:prSet presAssocID="{D232FE9C-1D84-4FE7-9B7B-4D59CCC5070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BE6D6F-3D8E-49E5-8354-EE6EB0853DCD}" type="pres">
      <dgm:prSet presAssocID="{78F10AE7-87BA-4993-BBF7-D00E21110D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727012-69E7-4054-B42A-49FDC9FB835C}" type="pres">
      <dgm:prSet presAssocID="{45D58D59-B27A-4C02-8088-04E21236104E}" presName="compNode" presStyleCnt="0"/>
      <dgm:spPr/>
    </dgm:pt>
    <dgm:pt modelId="{48FCDFCE-EC7E-4086-ADD7-BDD6E2F8F215}" type="pres">
      <dgm:prSet presAssocID="{45D58D59-B27A-4C02-8088-04E21236104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6403E-C03B-4F99-9F75-5937D3DCE4F9}" type="pres">
      <dgm:prSet presAssocID="{45D58D59-B27A-4C02-8088-04E21236104E}" presName="invisiNode" presStyleLbl="node1" presStyleIdx="1" presStyleCnt="2"/>
      <dgm:spPr/>
    </dgm:pt>
    <dgm:pt modelId="{177D4ADA-9C5C-45C3-AA73-A47A3AAB5A03}" type="pres">
      <dgm:prSet presAssocID="{45D58D59-B27A-4C02-8088-04E21236104E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C763D6A-E050-4CF4-856C-5455908EDAA4}" type="presOf" srcId="{45D58D59-B27A-4C02-8088-04E21236104E}" destId="{48FCDFCE-EC7E-4086-ADD7-BDD6E2F8F215}" srcOrd="0" destOrd="0" presId="urn:microsoft.com/office/officeart/2005/8/layout/pList2#1"/>
    <dgm:cxn modelId="{4A0743CC-38A3-45B2-9E42-2F45ECE55A47}" srcId="{575A9155-A8AB-47A8-A64B-83AA60224E06}" destId="{D232FE9C-1D84-4FE7-9B7B-4D59CCC50704}" srcOrd="0" destOrd="0" parTransId="{94C194CB-7836-4E32-8536-56CA6C5A3E6B}" sibTransId="{78F10AE7-87BA-4993-BBF7-D00E21110DB8}"/>
    <dgm:cxn modelId="{7D1E1DCF-4049-4CA0-AB5E-4874ACBAAA8E}" srcId="{575A9155-A8AB-47A8-A64B-83AA60224E06}" destId="{45D58D59-B27A-4C02-8088-04E21236104E}" srcOrd="1" destOrd="0" parTransId="{8E9E9471-89FB-4163-8AD4-E8BF18D14E90}" sibTransId="{7AE45DBE-9DEF-4D07-8899-2E7FACEC0253}"/>
    <dgm:cxn modelId="{1DE7C7A9-3077-42ED-B05F-75271B3BD335}" type="presOf" srcId="{78F10AE7-87BA-4993-BBF7-D00E21110DB8}" destId="{B9BE6D6F-3D8E-49E5-8354-EE6EB0853DCD}" srcOrd="0" destOrd="0" presId="urn:microsoft.com/office/officeart/2005/8/layout/pList2#1"/>
    <dgm:cxn modelId="{9F543357-14B8-4C06-9F1F-CDCB429805CC}" type="presOf" srcId="{D232FE9C-1D84-4FE7-9B7B-4D59CCC50704}" destId="{95AAD545-4D2A-474D-8383-EF9C8727FC29}" srcOrd="0" destOrd="0" presId="urn:microsoft.com/office/officeart/2005/8/layout/pList2#1"/>
    <dgm:cxn modelId="{CB29D0C3-A807-49D6-9E27-A3C6BB755657}" type="presOf" srcId="{575A9155-A8AB-47A8-A64B-83AA60224E06}" destId="{4CF775A8-6FE7-497F-8770-E1131FE06F26}" srcOrd="0" destOrd="0" presId="urn:microsoft.com/office/officeart/2005/8/layout/pList2#1"/>
    <dgm:cxn modelId="{53996A23-66B4-444C-9C63-6B849F1BCE77}" type="presParOf" srcId="{4CF775A8-6FE7-497F-8770-E1131FE06F26}" destId="{1E2E9A90-ADD3-49AA-BD7F-6D79516BA8AE}" srcOrd="0" destOrd="0" presId="urn:microsoft.com/office/officeart/2005/8/layout/pList2#1"/>
    <dgm:cxn modelId="{31DC4EE2-5727-430B-AF18-7B3FC1844659}" type="presParOf" srcId="{4CF775A8-6FE7-497F-8770-E1131FE06F26}" destId="{7EEB1099-EF3F-4B64-8E24-679458424EE4}" srcOrd="1" destOrd="0" presId="urn:microsoft.com/office/officeart/2005/8/layout/pList2#1"/>
    <dgm:cxn modelId="{1769868C-49A6-4EDB-8650-A1F72B9C8513}" type="presParOf" srcId="{7EEB1099-EF3F-4B64-8E24-679458424EE4}" destId="{302249DC-C9F7-4F26-820E-3B72A6BBF574}" srcOrd="0" destOrd="0" presId="urn:microsoft.com/office/officeart/2005/8/layout/pList2#1"/>
    <dgm:cxn modelId="{408E7786-A36B-4721-B8EC-3751D4D49803}" type="presParOf" srcId="{302249DC-C9F7-4F26-820E-3B72A6BBF574}" destId="{95AAD545-4D2A-474D-8383-EF9C8727FC29}" srcOrd="0" destOrd="0" presId="urn:microsoft.com/office/officeart/2005/8/layout/pList2#1"/>
    <dgm:cxn modelId="{B023AB14-50A6-4883-BF1D-2A509F2763F0}" type="presParOf" srcId="{302249DC-C9F7-4F26-820E-3B72A6BBF574}" destId="{13C266F7-6144-4E51-97BF-CA3AAD899140}" srcOrd="1" destOrd="0" presId="urn:microsoft.com/office/officeart/2005/8/layout/pList2#1"/>
    <dgm:cxn modelId="{E03D28AD-3646-4455-B4F5-4BFA7CFB77C0}" type="presParOf" srcId="{302249DC-C9F7-4F26-820E-3B72A6BBF574}" destId="{204DF1B2-18CA-4620-9F53-9208ACC51593}" srcOrd="2" destOrd="0" presId="urn:microsoft.com/office/officeart/2005/8/layout/pList2#1"/>
    <dgm:cxn modelId="{2C8197CF-EC17-43CA-AD14-449F45DD0928}" type="presParOf" srcId="{7EEB1099-EF3F-4B64-8E24-679458424EE4}" destId="{B9BE6D6F-3D8E-49E5-8354-EE6EB0853DCD}" srcOrd="1" destOrd="0" presId="urn:microsoft.com/office/officeart/2005/8/layout/pList2#1"/>
    <dgm:cxn modelId="{6696378C-A368-42CA-ADB8-F65C5AF5FF0C}" type="presParOf" srcId="{7EEB1099-EF3F-4B64-8E24-679458424EE4}" destId="{8B727012-69E7-4054-B42A-49FDC9FB835C}" srcOrd="2" destOrd="0" presId="urn:microsoft.com/office/officeart/2005/8/layout/pList2#1"/>
    <dgm:cxn modelId="{DEE77977-4F18-412D-B3D9-70ADE7EFDF98}" type="presParOf" srcId="{8B727012-69E7-4054-B42A-49FDC9FB835C}" destId="{48FCDFCE-EC7E-4086-ADD7-BDD6E2F8F215}" srcOrd="0" destOrd="0" presId="urn:microsoft.com/office/officeart/2005/8/layout/pList2#1"/>
    <dgm:cxn modelId="{ED3B6720-558A-4282-A2CF-99B192C6625C}" type="presParOf" srcId="{8B727012-69E7-4054-B42A-49FDC9FB835C}" destId="{43B6403E-C03B-4F99-9F75-5937D3DCE4F9}" srcOrd="1" destOrd="0" presId="urn:microsoft.com/office/officeart/2005/8/layout/pList2#1"/>
    <dgm:cxn modelId="{FDE31B5B-AFB5-4A74-BA14-70F0D8479C4D}" type="presParOf" srcId="{8B727012-69E7-4054-B42A-49FDC9FB835C}" destId="{177D4ADA-9C5C-45C3-AA73-A47A3AAB5A0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1FC8-BCD0-435D-8CB7-477BC58D2030}">
      <dsp:nvSpPr>
        <dsp:cNvPr id="0" name=""/>
        <dsp:cNvSpPr/>
      </dsp:nvSpPr>
      <dsp:spPr>
        <a:xfrm rot="10800000">
          <a:off x="2151134" y="344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344"/>
        <a:ext cx="6983722" cy="1252760"/>
      </dsp:txXfrm>
    </dsp:sp>
    <dsp:sp modelId="{D7533A3F-F781-44A2-B48B-ED292DDC2E2E}">
      <dsp:nvSpPr>
        <dsp:cNvPr id="0" name=""/>
        <dsp:cNvSpPr/>
      </dsp:nvSpPr>
      <dsp:spPr>
        <a:xfrm>
          <a:off x="1524753" y="344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1F5B-53B5-406F-BAFC-0E003BD5B906}">
      <dsp:nvSpPr>
        <dsp:cNvPr id="0" name=""/>
        <dsp:cNvSpPr/>
      </dsp:nvSpPr>
      <dsp:spPr>
        <a:xfrm rot="10800000">
          <a:off x="2151134" y="1566295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1566295"/>
        <a:ext cx="6983722" cy="1252760"/>
      </dsp:txXfrm>
    </dsp:sp>
    <dsp:sp modelId="{C1F6F52A-53ED-469E-B691-1FA27D3FFA00}">
      <dsp:nvSpPr>
        <dsp:cNvPr id="0" name=""/>
        <dsp:cNvSpPr/>
      </dsp:nvSpPr>
      <dsp:spPr>
        <a:xfrm>
          <a:off x="1524753" y="1566295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0" y="373380"/>
          <a:ext cx="7924799" cy="106679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রাশেদিনঃ</a:t>
          </a:r>
          <a:r>
            <a:rPr lang="en-US" sz="5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560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45" y="404625"/>
        <a:ext cx="7862309" cy="1004309"/>
      </dsp:txXfrm>
    </dsp:sp>
    <dsp:sp modelId="{EE7A1BB5-4853-45F7-88D9-A83A4C34E4A3}">
      <dsp:nvSpPr>
        <dsp:cNvPr id="0" name=""/>
        <dsp:cNvSpPr/>
      </dsp:nvSpPr>
      <dsp:spPr>
        <a:xfrm>
          <a:off x="0" y="1632204"/>
          <a:ext cx="1066799" cy="10667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5B5A-55D3-4F27-A86B-8F29B8E01A03}">
      <dsp:nvSpPr>
        <dsp:cNvPr id="0" name=""/>
        <dsp:cNvSpPr/>
      </dsp:nvSpPr>
      <dsp:spPr>
        <a:xfrm>
          <a:off x="1130808" y="1632204"/>
          <a:ext cx="6793991" cy="1066799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শাসনকাল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৬৩২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৬৬১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পর্যন্ত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৩০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894" y="1684290"/>
        <a:ext cx="6689819" cy="962627"/>
      </dsp:txXfrm>
    </dsp:sp>
    <dsp:sp modelId="{E2F2C04C-632A-436F-896D-951049CB7728}">
      <dsp:nvSpPr>
        <dsp:cNvPr id="0" name=""/>
        <dsp:cNvSpPr/>
      </dsp:nvSpPr>
      <dsp:spPr>
        <a:xfrm>
          <a:off x="0" y="2827020"/>
          <a:ext cx="1066799" cy="106679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2CC90-898D-41E3-9D18-9DA8A93DDE11}">
      <dsp:nvSpPr>
        <dsp:cNvPr id="0" name=""/>
        <dsp:cNvSpPr/>
      </dsp:nvSpPr>
      <dsp:spPr>
        <a:xfrm>
          <a:off x="1130808" y="2827020"/>
          <a:ext cx="6793991" cy="1066799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৪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894" y="2879106"/>
        <a:ext cx="6689819" cy="962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326302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326302"/>
        <a:ext cx="8521735" cy="1044225"/>
      </dsp:txXfrm>
    </dsp:sp>
    <dsp:sp modelId="{D9CF1F36-06BF-413A-9E6B-EB3810130759}">
      <dsp:nvSpPr>
        <dsp:cNvPr id="0" name=""/>
        <dsp:cNvSpPr/>
      </dsp:nvSpPr>
      <dsp:spPr>
        <a:xfrm>
          <a:off x="426086" y="7538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kern="1200" dirty="0"/>
        </a:p>
      </dsp:txBody>
      <dsp:txXfrm>
        <a:off x="450584" y="99880"/>
        <a:ext cx="5916218" cy="452844"/>
      </dsp:txXfrm>
    </dsp:sp>
    <dsp:sp modelId="{54738F12-67FC-48D4-AE14-C2A2F294F783}">
      <dsp:nvSpPr>
        <dsp:cNvPr id="0" name=""/>
        <dsp:cNvSpPr/>
      </dsp:nvSpPr>
      <dsp:spPr>
        <a:xfrm>
          <a:off x="0" y="1713247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1713247"/>
        <a:ext cx="8521735" cy="1044225"/>
      </dsp:txXfrm>
    </dsp:sp>
    <dsp:sp modelId="{BE567E7C-03C9-491E-9AA5-B5F724B40D99}">
      <dsp:nvSpPr>
        <dsp:cNvPr id="0" name=""/>
        <dsp:cNvSpPr/>
      </dsp:nvSpPr>
      <dsp:spPr>
        <a:xfrm>
          <a:off x="426086" y="1462327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1486825"/>
        <a:ext cx="5916218" cy="452844"/>
      </dsp:txXfrm>
    </dsp:sp>
    <dsp:sp modelId="{89895435-3E08-45E0-8977-84EC3428DAA7}">
      <dsp:nvSpPr>
        <dsp:cNvPr id="0" name=""/>
        <dsp:cNvSpPr/>
      </dsp:nvSpPr>
      <dsp:spPr>
        <a:xfrm>
          <a:off x="0" y="3100192"/>
          <a:ext cx="8521735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kern="1200" dirty="0"/>
        </a:p>
      </dsp:txBody>
      <dsp:txXfrm>
        <a:off x="0" y="3100192"/>
        <a:ext cx="8521735" cy="1472625"/>
      </dsp:txXfrm>
    </dsp:sp>
    <dsp:sp modelId="{A2AF8205-BA72-4268-A564-689EF442033C}">
      <dsp:nvSpPr>
        <dsp:cNvPr id="0" name=""/>
        <dsp:cNvSpPr/>
      </dsp:nvSpPr>
      <dsp:spPr>
        <a:xfrm>
          <a:off x="426086" y="284927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2873770"/>
        <a:ext cx="591621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825" y="1462202"/>
            <a:ext cx="5895975" cy="393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7D4ADA-9C5C-45C3-AA73-A47A3AAB5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77D4ADA-9C5C-45C3-AA73-A47A3AAB5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77D4ADA-9C5C-45C3-AA73-A47A3AAB5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FCDFCE-EC7E-4086-ADD7-BDD6E2F8F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8FCDFCE-EC7E-4086-ADD7-BDD6E2F8F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8FCDFCE-EC7E-4086-ADD7-BDD6E2F8F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687" y="1380440"/>
            <a:ext cx="5000625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00294" y="5074405"/>
            <a:ext cx="7791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উসমান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আনীত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অভিযোগ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যথার্থতা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7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ওসমান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আনিত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অভিযোগসমূহ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19300" y="1258669"/>
            <a:ext cx="8153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ওসমান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উত্থাপিত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অভিযোগসমূহঃ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492CD1-3076-407B-9B5F-FD80BD52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4B492CD1-3076-407B-9B5F-FD80BD52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4B492CD1-3076-407B-9B5F-FD80BD52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0E087A-75CD-4F0D-913E-3649DC85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FB0E087A-75CD-4F0D-913E-3649DC85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FB0E087A-75CD-4F0D-913E-3649DC85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AEF97E-76F4-4239-81CB-B3AE7FE81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21AEF97E-76F4-4239-81CB-B3AE7FE81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21AEF97E-76F4-4239-81CB-B3AE7FE81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69D18A-3E38-45B7-A3BA-3E591099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4369D18A-3E38-45B7-A3BA-3E591099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4369D18A-3E38-45B7-A3BA-3E591099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B325BE-1A4E-4EB3-8BD6-7E009631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9DB325BE-1A4E-4EB3-8BD6-7E009631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9DB325BE-1A4E-4EB3-8BD6-7E009631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39EF8-02F4-40D8-9B2B-8243D68D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D5E39EF8-02F4-40D8-9B2B-8243D68D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D5E39EF8-02F4-40D8-9B2B-8243D68D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F4667A-21A5-470A-9CF9-0E9586D2E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28F4667A-21A5-470A-9CF9-0E9586D2E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28F4667A-21A5-470A-9CF9-0E9586D2E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3300" y="459950"/>
            <a:ext cx="5105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অভিযোগগুলোর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যথার্থতা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নিরূপণঃ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41822149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9" name="Group 8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829EA6-C733-4F78-9527-7B4805697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7C829EA6-C733-4F78-9527-7B4805697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7C829EA6-C733-4F78-9527-7B4805697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E84CC-B0E4-4974-B95D-4B4B3D36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715E84CC-B0E4-4974-B95D-4B4B3D36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715E84CC-B0E4-4974-B95D-4B4B3D36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9EEDE5-099F-4A42-8A85-F3412F313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269EEDE5-099F-4A42-8A85-F3412F313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269EEDE5-099F-4A42-8A85-F3412F313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D6EA14-A160-4E3B-B7F5-39F5D7D0D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7FD6EA14-A160-4E3B-B7F5-39F5D7D0D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7FD6EA14-A160-4E3B-B7F5-39F5D7D0D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AEA0AA-DFC0-4243-A15D-550792C91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AEAEA0AA-DFC0-4243-A15D-550792C91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AEAEA0AA-DFC0-4243-A15D-550792C91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E41B7E-18A5-40EC-AE95-03EC64526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F4E41B7E-18A5-40EC-AE95-03EC64526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F4E41B7E-18A5-40EC-AE95-03EC64526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AE72AC-90E2-4413-92DF-F1FA049CA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F0AE72AC-90E2-4413-92DF-F1FA049CA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F0AE72AC-90E2-4413-92DF-F1FA049CA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D4203B-ECAD-4614-90D9-35A40A82E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6CD4203B-ECAD-4614-90D9-35A40A82E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6CD4203B-ECAD-4614-90D9-35A40A82E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1273</TotalTime>
  <Words>195</Words>
  <Application>Microsoft Office PowerPoint</Application>
  <PresentationFormat>Custom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368</cp:revision>
  <dcterms:created xsi:type="dcterms:W3CDTF">2020-01-13T03:23:51Z</dcterms:created>
  <dcterms:modified xsi:type="dcterms:W3CDTF">2021-01-10T05:46:30Z</dcterms:modified>
</cp:coreProperties>
</file>