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5"/>
  </p:notesMasterIdLst>
  <p:sldIdLst>
    <p:sldId id="356" r:id="rId2"/>
    <p:sldId id="378" r:id="rId3"/>
    <p:sldId id="325" r:id="rId4"/>
    <p:sldId id="326" r:id="rId5"/>
    <p:sldId id="381" r:id="rId6"/>
    <p:sldId id="388" r:id="rId7"/>
    <p:sldId id="383" r:id="rId8"/>
    <p:sldId id="389" r:id="rId9"/>
    <p:sldId id="363" r:id="rId10"/>
    <p:sldId id="384" r:id="rId11"/>
    <p:sldId id="359" r:id="rId12"/>
    <p:sldId id="341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>
        <p:scale>
          <a:sx n="75" d="100"/>
          <a:sy n="75" d="100"/>
        </p:scale>
        <p:origin x="-667" y="-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আলী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ও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মুয়াবিয়া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মধ্যে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সংঘটিত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যুদ্ধের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কারণ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974D91DD-E93C-434E-B217-C5B27085E0E9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আলী (রাঃ) ও মুয়াবিয়া এর মধ্যে সংঘটিত যুদ্ধের ফলাফল ব্যাখ্যা করতে পারবে।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7C24293-71D6-40F3-848F-65E4E7123811}" type="parTrans" cxnId="{B4C004D0-2CC1-41E0-B5EF-8985412D74EF}">
      <dgm:prSet/>
      <dgm:spPr/>
      <dgm:t>
        <a:bodyPr/>
        <a:lstStyle/>
        <a:p>
          <a:endParaRPr lang="en-US"/>
        </a:p>
      </dgm:t>
    </dgm:pt>
    <dgm:pt modelId="{CEF30760-9324-4497-BEBE-D4356A185953}" type="sibTrans" cxnId="{B4C004D0-2CC1-41E0-B5EF-8985412D74EF}">
      <dgm:prSet/>
      <dgm:spPr/>
      <dgm:t>
        <a:bodyPr/>
        <a:lstStyle/>
        <a:p>
          <a:endParaRPr lang="en-US"/>
        </a:p>
      </dgm:t>
    </dgm:pt>
    <dgm:pt modelId="{57A89700-7951-492E-A886-34CE23413D5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আলী (রাঃ) ও মুয়াবিয়া এর মধ্যে সংঘটিত যুদ্ধে তাদের ব্যর্থতা ও সফলতার কারণ বিশ্লেষণ করতে পারবে</a:t>
          </a:r>
          <a:endParaRPr lang="en-US"/>
        </a:p>
      </dgm:t>
    </dgm:pt>
    <dgm:pt modelId="{0CB36A42-4DBA-4B07-AE50-7D89F6C397FF}" type="parTrans" cxnId="{722B9E6B-3AFC-4AAE-A62A-DF9F49797E12}">
      <dgm:prSet/>
      <dgm:spPr/>
      <dgm:t>
        <a:bodyPr/>
        <a:lstStyle/>
        <a:p>
          <a:endParaRPr lang="en-US"/>
        </a:p>
      </dgm:t>
    </dgm:pt>
    <dgm:pt modelId="{9488D73B-E472-4E9E-8B79-FC5D5FCED4F1}" type="sibTrans" cxnId="{722B9E6B-3AFC-4AAE-A62A-DF9F49797E12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5AC6-4775-446E-A654-C24DEB6A181A}" type="pres">
      <dgm:prSet presAssocID="{E9354DE6-951D-421A-A3AF-D2699967742D}" presName="composite" presStyleCnt="0"/>
      <dgm:spPr/>
      <dgm:t>
        <a:bodyPr/>
        <a:lstStyle/>
        <a:p>
          <a:endParaRPr lang="en-US"/>
        </a:p>
      </dgm:t>
    </dgm:pt>
    <dgm:pt modelId="{D7533A3F-F781-44A2-B48B-ED292DDC2E2E}" type="pres">
      <dgm:prSet presAssocID="{E9354DE6-951D-421A-A3AF-D2699967742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E1FC8-BCD0-435D-8CB7-477BC58D2030}" type="pres">
      <dgm:prSet presAssocID="{E9354DE6-951D-421A-A3AF-D2699967742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  <dgm:t>
        <a:bodyPr/>
        <a:lstStyle/>
        <a:p>
          <a:endParaRPr lang="en-US"/>
        </a:p>
      </dgm:t>
    </dgm:pt>
    <dgm:pt modelId="{73F701D5-9769-40A4-B03F-865DEA854D37}" type="pres">
      <dgm:prSet presAssocID="{974D91DD-E93C-434E-B217-C5B27085E0E9}" presName="composite" presStyleCnt="0"/>
      <dgm:spPr/>
    </dgm:pt>
    <dgm:pt modelId="{62375FE6-557A-404D-9BB4-D853D604CE80}" type="pres">
      <dgm:prSet presAssocID="{974D91DD-E93C-434E-B217-C5B27085E0E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0364DF-7181-4017-968E-0E7D6785F678}" type="pres">
      <dgm:prSet presAssocID="{974D91DD-E93C-434E-B217-C5B27085E0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2C0EA-C21D-4B43-A7EC-96C64890D481}" type="pres">
      <dgm:prSet presAssocID="{CEF30760-9324-4497-BEBE-D4356A185953}" presName="spacing" presStyleCnt="0"/>
      <dgm:spPr/>
    </dgm:pt>
    <dgm:pt modelId="{DCC5C79A-E054-4D30-A574-B611276BC7A3}" type="pres">
      <dgm:prSet presAssocID="{57A89700-7951-492E-A886-34CE23413D51}" presName="composite" presStyleCnt="0"/>
      <dgm:spPr/>
    </dgm:pt>
    <dgm:pt modelId="{24802D45-1F0A-4A78-A21D-04F790A1E805}" type="pres">
      <dgm:prSet presAssocID="{57A89700-7951-492E-A886-34CE23413D51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4279F6-C9E5-4241-AE54-D2B11190BDB9}" type="pres">
      <dgm:prSet presAssocID="{57A89700-7951-492E-A886-34CE23413D5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004D0-2CC1-41E0-B5EF-8985412D74EF}" srcId="{086336EB-9486-4822-938F-8C768FFCF467}" destId="{974D91DD-E93C-434E-B217-C5B27085E0E9}" srcOrd="1" destOrd="0" parTransId="{C7C24293-71D6-40F3-848F-65E4E7123811}" sibTransId="{CEF30760-9324-4497-BEBE-D4356A185953}"/>
    <dgm:cxn modelId="{84F6E33F-2F68-44FF-8CA5-640B2D4E9E89}" type="presOf" srcId="{086336EB-9486-4822-938F-8C768FFCF467}" destId="{35BD617B-C62C-4049-A75F-4C8F0CBF0675}" srcOrd="0" destOrd="0" presId="urn:microsoft.com/office/officeart/2005/8/layout/vList3#1"/>
    <dgm:cxn modelId="{9536217A-5C23-4430-8382-8EE977C27FDC}" type="presOf" srcId="{57A89700-7951-492E-A886-34CE23413D51}" destId="{1A4279F6-C9E5-4241-AE54-D2B11190BDB9}" srcOrd="0" destOrd="0" presId="urn:microsoft.com/office/officeart/2005/8/layout/vList3#1"/>
    <dgm:cxn modelId="{56970D88-32AD-4627-A58E-1CBA08B13B6B}" type="presOf" srcId="{974D91DD-E93C-434E-B217-C5B27085E0E9}" destId="{9F0364DF-7181-4017-968E-0E7D6785F678}" srcOrd="0" destOrd="0" presId="urn:microsoft.com/office/officeart/2005/8/layout/vList3#1"/>
    <dgm:cxn modelId="{1817FEAB-F481-4043-B800-A323AFAB89D4}" type="presOf" srcId="{E9354DE6-951D-421A-A3AF-D2699967742D}" destId="{464E1FC8-BCD0-435D-8CB7-477BC58D2030}" srcOrd="0" destOrd="0" presId="urn:microsoft.com/office/officeart/2005/8/layout/vList3#1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722B9E6B-3AFC-4AAE-A62A-DF9F49797E12}" srcId="{086336EB-9486-4822-938F-8C768FFCF467}" destId="{57A89700-7951-492E-A886-34CE23413D51}" srcOrd="2" destOrd="0" parTransId="{0CB36A42-4DBA-4B07-AE50-7D89F6C397FF}" sibTransId="{9488D73B-E472-4E9E-8B79-FC5D5FCED4F1}"/>
    <dgm:cxn modelId="{08E12426-C0FE-4863-A9FE-395384FEBCBF}" type="presParOf" srcId="{35BD617B-C62C-4049-A75F-4C8F0CBF0675}" destId="{196C5AC6-4775-446E-A654-C24DEB6A181A}" srcOrd="0" destOrd="0" presId="urn:microsoft.com/office/officeart/2005/8/layout/vList3#1"/>
    <dgm:cxn modelId="{0E9DEC14-ED8D-4E97-8998-15978561D0BE}" type="presParOf" srcId="{196C5AC6-4775-446E-A654-C24DEB6A181A}" destId="{D7533A3F-F781-44A2-B48B-ED292DDC2E2E}" srcOrd="0" destOrd="0" presId="urn:microsoft.com/office/officeart/2005/8/layout/vList3#1"/>
    <dgm:cxn modelId="{17E892BC-9C82-4F11-9BB9-01E7EC4D8469}" type="presParOf" srcId="{196C5AC6-4775-446E-A654-C24DEB6A181A}" destId="{464E1FC8-BCD0-435D-8CB7-477BC58D2030}" srcOrd="1" destOrd="0" presId="urn:microsoft.com/office/officeart/2005/8/layout/vList3#1"/>
    <dgm:cxn modelId="{46479610-5244-489A-AA0D-EDE8BCF37F1D}" type="presParOf" srcId="{35BD617B-C62C-4049-A75F-4C8F0CBF0675}" destId="{BDC427B2-C3ED-4EF9-A3DE-22AF7BFE6EE5}" srcOrd="1" destOrd="0" presId="urn:microsoft.com/office/officeart/2005/8/layout/vList3#1"/>
    <dgm:cxn modelId="{B83431D0-E8AE-4C90-B609-6EAB346F691A}" type="presParOf" srcId="{35BD617B-C62C-4049-A75F-4C8F0CBF0675}" destId="{73F701D5-9769-40A4-B03F-865DEA854D37}" srcOrd="2" destOrd="0" presId="urn:microsoft.com/office/officeart/2005/8/layout/vList3#1"/>
    <dgm:cxn modelId="{27F3A6F2-CDDB-4715-8FAE-38E602F4862A}" type="presParOf" srcId="{73F701D5-9769-40A4-B03F-865DEA854D37}" destId="{62375FE6-557A-404D-9BB4-D853D604CE80}" srcOrd="0" destOrd="0" presId="urn:microsoft.com/office/officeart/2005/8/layout/vList3#1"/>
    <dgm:cxn modelId="{ED357FCB-45E9-40C0-85D8-0C626B7D3B3F}" type="presParOf" srcId="{73F701D5-9769-40A4-B03F-865DEA854D37}" destId="{9F0364DF-7181-4017-968E-0E7D6785F678}" srcOrd="1" destOrd="0" presId="urn:microsoft.com/office/officeart/2005/8/layout/vList3#1"/>
    <dgm:cxn modelId="{91FA3458-E7F0-47BE-8868-87952FA962CC}" type="presParOf" srcId="{35BD617B-C62C-4049-A75F-4C8F0CBF0675}" destId="{49C2C0EA-C21D-4B43-A7EC-96C64890D481}" srcOrd="3" destOrd="0" presId="urn:microsoft.com/office/officeart/2005/8/layout/vList3#1"/>
    <dgm:cxn modelId="{89CDB3BF-756F-4F22-93FD-A0DCAF7A3855}" type="presParOf" srcId="{35BD617B-C62C-4049-A75F-4C8F0CBF0675}" destId="{DCC5C79A-E054-4D30-A574-B611276BC7A3}" srcOrd="4" destOrd="0" presId="urn:microsoft.com/office/officeart/2005/8/layout/vList3#1"/>
    <dgm:cxn modelId="{8DBD99ED-AE63-4F19-ACDA-5A7C8C6FBA80}" type="presParOf" srcId="{DCC5C79A-E054-4D30-A574-B611276BC7A3}" destId="{24802D45-1F0A-4A78-A21D-04F790A1E805}" srcOrd="0" destOrd="0" presId="urn:microsoft.com/office/officeart/2005/8/layout/vList3#1"/>
    <dgm:cxn modelId="{B051BAB9-AD80-426A-804E-88DEC5EE65B4}" type="presParOf" srcId="{DCC5C79A-E054-4D30-A574-B611276BC7A3}" destId="{1A4279F6-C9E5-4241-AE54-D2B11190BDB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C1AEB-1FE3-4798-9126-A1BE721F968C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হাশেমি ও উমাইয়াদের দ্বন্দ্ব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A24AE60-934B-4ABC-A73E-C715A13909E6}" type="parTrans" cxnId="{9A0C0A8D-15CC-4BA1-8311-0A972E66D982}">
      <dgm:prSet/>
      <dgm:spPr/>
      <dgm:t>
        <a:bodyPr/>
        <a:lstStyle/>
        <a:p>
          <a:endParaRPr lang="en-US"/>
        </a:p>
      </dgm:t>
    </dgm:pt>
    <dgm:pt modelId="{2D0BA041-01D8-4B38-92FE-3181E39D9F3D}" type="sibTrans" cxnId="{9A0C0A8D-15CC-4BA1-8311-0A972E66D982}">
      <dgm:prSet/>
      <dgm:spPr/>
      <dgm:t>
        <a:bodyPr/>
        <a:lstStyle/>
        <a:p>
          <a:endParaRPr lang="en-US"/>
        </a:p>
      </dgm:t>
    </dgm:pt>
    <dgm:pt modelId="{A53C676A-0786-4C0D-8548-6ABE4D1B413A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মুয়াবিয়ার অসহযোগিতা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C377202-CA2E-4169-BC3B-CAAEA917784C}" type="parTrans" cxnId="{33EA875B-1D69-4F29-AA09-7FE16FE3D523}">
      <dgm:prSet/>
      <dgm:spPr/>
      <dgm:t>
        <a:bodyPr/>
        <a:lstStyle/>
        <a:p>
          <a:endParaRPr lang="en-US"/>
        </a:p>
      </dgm:t>
    </dgm:pt>
    <dgm:pt modelId="{BFC40243-7308-41B7-8C91-EC1026FA6EC6}" type="sibTrans" cxnId="{33EA875B-1D69-4F29-AA09-7FE16FE3D523}">
      <dgm:prSet/>
      <dgm:spPr/>
      <dgm:t>
        <a:bodyPr/>
        <a:lstStyle/>
        <a:p>
          <a:endParaRPr lang="en-US"/>
        </a:p>
      </dgm:t>
    </dgm:pt>
    <dgm:pt modelId="{DE11ACA3-0925-4CF3-BAC0-827FF9415FC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ওসমান হত্যার প্রতিশোধ দাবি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BCC78DE-0FBC-4B2B-94A8-4C2B59EE38E9}" type="parTrans" cxnId="{19C3A851-C927-4303-B2BC-2CB6DC8CAC4B}">
      <dgm:prSet/>
      <dgm:spPr/>
      <dgm:t>
        <a:bodyPr/>
        <a:lstStyle/>
        <a:p>
          <a:endParaRPr lang="en-US"/>
        </a:p>
      </dgm:t>
    </dgm:pt>
    <dgm:pt modelId="{2BC6B83E-EE18-4BC6-944D-23C79954FCD9}" type="sibTrans" cxnId="{19C3A851-C927-4303-B2BC-2CB6DC8CAC4B}">
      <dgm:prSet/>
      <dgm:spPr/>
      <dgm:t>
        <a:bodyPr/>
        <a:lstStyle/>
        <a:p>
          <a:endParaRPr lang="en-US"/>
        </a:p>
      </dgm:t>
    </dgm:pt>
    <dgm:pt modelId="{1E1897F9-FA0A-4F59-8AE1-EEE9DCD3E5C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আয়েশার বিরোধিতা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49FA1292-781D-4A31-A821-F6C0A55CF511}" type="parTrans" cxnId="{EA693428-9BF9-4746-9682-26648CAAC400}">
      <dgm:prSet/>
      <dgm:spPr/>
      <dgm:t>
        <a:bodyPr/>
        <a:lstStyle/>
        <a:p>
          <a:endParaRPr lang="en-US"/>
        </a:p>
      </dgm:t>
    </dgm:pt>
    <dgm:pt modelId="{8D6AA4D0-0011-4FA8-8A4D-BFDCCCB9474A}" type="sibTrans" cxnId="{EA693428-9BF9-4746-9682-26648CAAC400}">
      <dgm:prSet/>
      <dgm:spPr/>
      <dgm:t>
        <a:bodyPr/>
        <a:lstStyle/>
        <a:p>
          <a:endParaRPr lang="en-US"/>
        </a:p>
      </dgm:t>
    </dgm:pt>
    <dgm:pt modelId="{C22C65E7-B3CF-475E-93B1-54E0945D222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সিফফিনের যুদ্ধের ঘটনা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58ACD91F-15FA-4E46-9D09-7652FB93AB6F}" type="parTrans" cxnId="{0EEA33F3-FF17-4950-8BB5-3C245B65603B}">
      <dgm:prSet/>
      <dgm:spPr/>
      <dgm:t>
        <a:bodyPr/>
        <a:lstStyle/>
        <a:p>
          <a:endParaRPr lang="en-US"/>
        </a:p>
      </dgm:t>
    </dgm:pt>
    <dgm:pt modelId="{B565A71A-8160-4BA5-A4BC-FAE9DEAA7652}" type="sibTrans" cxnId="{0EEA33F3-FF17-4950-8BB5-3C245B65603B}">
      <dgm:prSet/>
      <dgm:spPr/>
      <dgm:t>
        <a:bodyPr/>
        <a:lstStyle/>
        <a:p>
          <a:endParaRPr lang="en-US"/>
        </a:p>
      </dgm:t>
    </dgm:pt>
    <dgm:pt modelId="{1EFE3589-1FFD-4523-8239-42ABD7A3CD4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দুমাতুল জন্দলের সালিশি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3E76F4D-CC79-41E5-9872-AC3157EEFA60}" type="parTrans" cxnId="{D4F9FD81-76B0-4505-B0CA-DB8C1C9B4D3E}">
      <dgm:prSet/>
      <dgm:spPr/>
      <dgm:t>
        <a:bodyPr/>
        <a:lstStyle/>
        <a:p>
          <a:endParaRPr lang="en-US"/>
        </a:p>
      </dgm:t>
    </dgm:pt>
    <dgm:pt modelId="{37C7F4C0-DCD4-4612-809D-7F0525CEF78B}" type="sibTrans" cxnId="{D4F9FD81-76B0-4505-B0CA-DB8C1C9B4D3E}">
      <dgm:prSet/>
      <dgm:spPr/>
      <dgm:t>
        <a:bodyPr/>
        <a:lstStyle/>
        <a:p>
          <a:endParaRPr lang="en-US"/>
        </a:p>
      </dgm:t>
    </dgm:pt>
    <dgm:pt modelId="{3B33A121-05CD-486E-941C-C3EAB47802E6}" type="pres">
      <dgm:prSet presAssocID="{086336EB-9486-4822-938F-8C768FFCF4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771725-84DC-4B8A-9A7A-0A67FDE109D1}" type="pres">
      <dgm:prSet presAssocID="{78FC1AEB-1FE3-4798-9126-A1BE721F968C}" presName="vertOne" presStyleCnt="0"/>
      <dgm:spPr/>
    </dgm:pt>
    <dgm:pt modelId="{13AC7D22-DFD5-49A6-A7E6-C8F4557E05F7}" type="pres">
      <dgm:prSet presAssocID="{78FC1AEB-1FE3-4798-9126-A1BE721F968C}" presName="txOn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E85BF-DED4-458D-B940-D582C52A6992}" type="pres">
      <dgm:prSet presAssocID="{78FC1AEB-1FE3-4798-9126-A1BE721F968C}" presName="horzOne" presStyleCnt="0"/>
      <dgm:spPr/>
    </dgm:pt>
    <dgm:pt modelId="{C3EB460C-8501-4B8A-BFCE-F9055FB6B990}" type="pres">
      <dgm:prSet presAssocID="{2D0BA041-01D8-4B38-92FE-3181E39D9F3D}" presName="sibSpaceOne" presStyleCnt="0"/>
      <dgm:spPr/>
    </dgm:pt>
    <dgm:pt modelId="{D450AA5F-3224-4B58-A606-A4DB8344EBE4}" type="pres">
      <dgm:prSet presAssocID="{A53C676A-0786-4C0D-8548-6ABE4D1B413A}" presName="vertOne" presStyleCnt="0"/>
      <dgm:spPr/>
    </dgm:pt>
    <dgm:pt modelId="{62F37958-2F07-48EB-B7B7-905F75E06C73}" type="pres">
      <dgm:prSet presAssocID="{A53C676A-0786-4C0D-8548-6ABE4D1B413A}" presName="txOne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73DC8-82EC-4F57-8ED3-66DD1FE1E9E9}" type="pres">
      <dgm:prSet presAssocID="{A53C676A-0786-4C0D-8548-6ABE4D1B413A}" presName="horzOne" presStyleCnt="0"/>
      <dgm:spPr/>
    </dgm:pt>
    <dgm:pt modelId="{A156912B-1108-45C6-A96A-1EB743CFCBFD}" type="pres">
      <dgm:prSet presAssocID="{BFC40243-7308-41B7-8C91-EC1026FA6EC6}" presName="sibSpaceOne" presStyleCnt="0"/>
      <dgm:spPr/>
    </dgm:pt>
    <dgm:pt modelId="{87F1E81B-EF10-407D-A7CA-2D4C5A800192}" type="pres">
      <dgm:prSet presAssocID="{DE11ACA3-0925-4CF3-BAC0-827FF9415FC0}" presName="vertOne" presStyleCnt="0"/>
      <dgm:spPr/>
    </dgm:pt>
    <dgm:pt modelId="{CFC9E178-3ABA-489A-8D5F-C222DC1ACF4A}" type="pres">
      <dgm:prSet presAssocID="{DE11ACA3-0925-4CF3-BAC0-827FF9415FC0}" presName="txOne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4E7E15-15CA-44EE-8F06-99776A359A33}" type="pres">
      <dgm:prSet presAssocID="{DE11ACA3-0925-4CF3-BAC0-827FF9415FC0}" presName="horzOne" presStyleCnt="0"/>
      <dgm:spPr/>
    </dgm:pt>
    <dgm:pt modelId="{873538EE-AF53-4C64-840E-126EE39CD893}" type="pres">
      <dgm:prSet presAssocID="{2BC6B83E-EE18-4BC6-944D-23C79954FCD9}" presName="sibSpaceOne" presStyleCnt="0"/>
      <dgm:spPr/>
    </dgm:pt>
    <dgm:pt modelId="{325724DD-0284-417D-AD15-3C3519F33F9D}" type="pres">
      <dgm:prSet presAssocID="{1E1897F9-FA0A-4F59-8AE1-EEE9DCD3E5C5}" presName="vertOne" presStyleCnt="0"/>
      <dgm:spPr/>
    </dgm:pt>
    <dgm:pt modelId="{9F4F5AFB-F444-4386-834E-1D89394AF3B8}" type="pres">
      <dgm:prSet presAssocID="{1E1897F9-FA0A-4F59-8AE1-EEE9DCD3E5C5}" presName="txOne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8CBACD-086E-4187-9883-B9979BFEB80A}" type="pres">
      <dgm:prSet presAssocID="{1E1897F9-FA0A-4F59-8AE1-EEE9DCD3E5C5}" presName="horzOne" presStyleCnt="0"/>
      <dgm:spPr/>
    </dgm:pt>
    <dgm:pt modelId="{AC4FFD4A-2DD1-484C-8EAC-A2F639574303}" type="pres">
      <dgm:prSet presAssocID="{8D6AA4D0-0011-4FA8-8A4D-BFDCCCB9474A}" presName="sibSpaceOne" presStyleCnt="0"/>
      <dgm:spPr/>
    </dgm:pt>
    <dgm:pt modelId="{D2798142-66C4-42D2-AE5A-1740885BB8E7}" type="pres">
      <dgm:prSet presAssocID="{C22C65E7-B3CF-475E-93B1-54E0945D2220}" presName="vertOne" presStyleCnt="0"/>
      <dgm:spPr/>
    </dgm:pt>
    <dgm:pt modelId="{A228F023-4A63-480D-B1E5-9416204DE53F}" type="pres">
      <dgm:prSet presAssocID="{C22C65E7-B3CF-475E-93B1-54E0945D2220}" presName="txOn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1D4B49-E575-443C-805C-21D318A5ACAF}" type="pres">
      <dgm:prSet presAssocID="{C22C65E7-B3CF-475E-93B1-54E0945D2220}" presName="horzOne" presStyleCnt="0"/>
      <dgm:spPr/>
    </dgm:pt>
    <dgm:pt modelId="{02FDE9F0-A917-4EA9-B107-07B4495BBE07}" type="pres">
      <dgm:prSet presAssocID="{B565A71A-8160-4BA5-A4BC-FAE9DEAA7652}" presName="sibSpaceOne" presStyleCnt="0"/>
      <dgm:spPr/>
    </dgm:pt>
    <dgm:pt modelId="{01327AC1-E00C-4D5E-A182-82CCC7DF8130}" type="pres">
      <dgm:prSet presAssocID="{1EFE3589-1FFD-4523-8239-42ABD7A3CD41}" presName="vertOne" presStyleCnt="0"/>
      <dgm:spPr/>
    </dgm:pt>
    <dgm:pt modelId="{1CABD852-5423-489C-8E18-261693EC20DC}" type="pres">
      <dgm:prSet presAssocID="{1EFE3589-1FFD-4523-8239-42ABD7A3CD41}" presName="txOne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37BAB-A0EA-4585-B1E4-19156ABC8EE6}" type="pres">
      <dgm:prSet presAssocID="{1EFE3589-1FFD-4523-8239-42ABD7A3CD41}" presName="horzOne" presStyleCnt="0"/>
      <dgm:spPr/>
    </dgm:pt>
  </dgm:ptLst>
  <dgm:cxnLst>
    <dgm:cxn modelId="{EA693428-9BF9-4746-9682-26648CAAC400}" srcId="{086336EB-9486-4822-938F-8C768FFCF467}" destId="{1E1897F9-FA0A-4F59-8AE1-EEE9DCD3E5C5}" srcOrd="3" destOrd="0" parTransId="{49FA1292-781D-4A31-A821-F6C0A55CF511}" sibTransId="{8D6AA4D0-0011-4FA8-8A4D-BFDCCCB9474A}"/>
    <dgm:cxn modelId="{B20E9FEB-4E21-4C09-B579-44A031EDF7BD}" type="presOf" srcId="{1EFE3589-1FFD-4523-8239-42ABD7A3CD41}" destId="{1CABD852-5423-489C-8E18-261693EC20DC}" srcOrd="0" destOrd="0" presId="urn:microsoft.com/office/officeart/2005/8/layout/hierarchy4"/>
    <dgm:cxn modelId="{F1B23BE7-DA98-41BB-B76D-F7FD5BE8654B}" type="presOf" srcId="{78FC1AEB-1FE3-4798-9126-A1BE721F968C}" destId="{13AC7D22-DFD5-49A6-A7E6-C8F4557E05F7}" srcOrd="0" destOrd="0" presId="urn:microsoft.com/office/officeart/2005/8/layout/hierarchy4"/>
    <dgm:cxn modelId="{9A0C0A8D-15CC-4BA1-8311-0A972E66D982}" srcId="{086336EB-9486-4822-938F-8C768FFCF467}" destId="{78FC1AEB-1FE3-4798-9126-A1BE721F968C}" srcOrd="0" destOrd="0" parTransId="{7A24AE60-934B-4ABC-A73E-C715A13909E6}" sibTransId="{2D0BA041-01D8-4B38-92FE-3181E39D9F3D}"/>
    <dgm:cxn modelId="{19C3A851-C927-4303-B2BC-2CB6DC8CAC4B}" srcId="{086336EB-9486-4822-938F-8C768FFCF467}" destId="{DE11ACA3-0925-4CF3-BAC0-827FF9415FC0}" srcOrd="2" destOrd="0" parTransId="{1BCC78DE-0FBC-4B2B-94A8-4C2B59EE38E9}" sibTransId="{2BC6B83E-EE18-4BC6-944D-23C79954FCD9}"/>
    <dgm:cxn modelId="{04FE9F68-788E-4DEF-9A3B-50BD9D93AC5E}" type="presOf" srcId="{C22C65E7-B3CF-475E-93B1-54E0945D2220}" destId="{A228F023-4A63-480D-B1E5-9416204DE53F}" srcOrd="0" destOrd="0" presId="urn:microsoft.com/office/officeart/2005/8/layout/hierarchy4"/>
    <dgm:cxn modelId="{6C40C9D7-B75B-40F3-90EF-A9FA3D6C860E}" type="presOf" srcId="{1E1897F9-FA0A-4F59-8AE1-EEE9DCD3E5C5}" destId="{9F4F5AFB-F444-4386-834E-1D89394AF3B8}" srcOrd="0" destOrd="0" presId="urn:microsoft.com/office/officeart/2005/8/layout/hierarchy4"/>
    <dgm:cxn modelId="{0EEA33F3-FF17-4950-8BB5-3C245B65603B}" srcId="{086336EB-9486-4822-938F-8C768FFCF467}" destId="{C22C65E7-B3CF-475E-93B1-54E0945D2220}" srcOrd="4" destOrd="0" parTransId="{58ACD91F-15FA-4E46-9D09-7652FB93AB6F}" sibTransId="{B565A71A-8160-4BA5-A4BC-FAE9DEAA7652}"/>
    <dgm:cxn modelId="{193EA6A9-06F7-4428-A16C-6F74C6E1B325}" type="presOf" srcId="{DE11ACA3-0925-4CF3-BAC0-827FF9415FC0}" destId="{CFC9E178-3ABA-489A-8D5F-C222DC1ACF4A}" srcOrd="0" destOrd="0" presId="urn:microsoft.com/office/officeart/2005/8/layout/hierarchy4"/>
    <dgm:cxn modelId="{F2B6C4E4-8E1C-4CC6-873F-A97098F42296}" type="presOf" srcId="{086336EB-9486-4822-938F-8C768FFCF467}" destId="{3B33A121-05CD-486E-941C-C3EAB47802E6}" srcOrd="0" destOrd="0" presId="urn:microsoft.com/office/officeart/2005/8/layout/hierarchy4"/>
    <dgm:cxn modelId="{8460DE4F-91F4-479B-A4F6-FD8A9FA32ED6}" type="presOf" srcId="{A53C676A-0786-4C0D-8548-6ABE4D1B413A}" destId="{62F37958-2F07-48EB-B7B7-905F75E06C73}" srcOrd="0" destOrd="0" presId="urn:microsoft.com/office/officeart/2005/8/layout/hierarchy4"/>
    <dgm:cxn modelId="{33EA875B-1D69-4F29-AA09-7FE16FE3D523}" srcId="{086336EB-9486-4822-938F-8C768FFCF467}" destId="{A53C676A-0786-4C0D-8548-6ABE4D1B413A}" srcOrd="1" destOrd="0" parTransId="{3C377202-CA2E-4169-BC3B-CAAEA917784C}" sibTransId="{BFC40243-7308-41B7-8C91-EC1026FA6EC6}"/>
    <dgm:cxn modelId="{D4F9FD81-76B0-4505-B0CA-DB8C1C9B4D3E}" srcId="{086336EB-9486-4822-938F-8C768FFCF467}" destId="{1EFE3589-1FFD-4523-8239-42ABD7A3CD41}" srcOrd="5" destOrd="0" parTransId="{03E76F4D-CC79-41E5-9872-AC3157EEFA60}" sibTransId="{37C7F4C0-DCD4-4612-809D-7F0525CEF78B}"/>
    <dgm:cxn modelId="{825BE546-B569-4468-9562-E758882E7B98}" type="presParOf" srcId="{3B33A121-05CD-486E-941C-C3EAB47802E6}" destId="{00771725-84DC-4B8A-9A7A-0A67FDE109D1}" srcOrd="0" destOrd="0" presId="urn:microsoft.com/office/officeart/2005/8/layout/hierarchy4"/>
    <dgm:cxn modelId="{249771A2-DB2D-46E9-9FD5-F69DDBE8B576}" type="presParOf" srcId="{00771725-84DC-4B8A-9A7A-0A67FDE109D1}" destId="{13AC7D22-DFD5-49A6-A7E6-C8F4557E05F7}" srcOrd="0" destOrd="0" presId="urn:microsoft.com/office/officeart/2005/8/layout/hierarchy4"/>
    <dgm:cxn modelId="{3A523B1F-A2A2-45E1-9A3F-026B03F27837}" type="presParOf" srcId="{00771725-84DC-4B8A-9A7A-0A67FDE109D1}" destId="{D1FE85BF-DED4-458D-B940-D582C52A6992}" srcOrd="1" destOrd="0" presId="urn:microsoft.com/office/officeart/2005/8/layout/hierarchy4"/>
    <dgm:cxn modelId="{F894A92D-9447-43A9-887C-F6D74AFABEB1}" type="presParOf" srcId="{3B33A121-05CD-486E-941C-C3EAB47802E6}" destId="{C3EB460C-8501-4B8A-BFCE-F9055FB6B990}" srcOrd="1" destOrd="0" presId="urn:microsoft.com/office/officeart/2005/8/layout/hierarchy4"/>
    <dgm:cxn modelId="{E43AD0C6-6B2C-41C8-B05B-B8500FC19C7E}" type="presParOf" srcId="{3B33A121-05CD-486E-941C-C3EAB47802E6}" destId="{D450AA5F-3224-4B58-A606-A4DB8344EBE4}" srcOrd="2" destOrd="0" presId="urn:microsoft.com/office/officeart/2005/8/layout/hierarchy4"/>
    <dgm:cxn modelId="{B27DF399-259F-4577-81A7-4EFE03E66739}" type="presParOf" srcId="{D450AA5F-3224-4B58-A606-A4DB8344EBE4}" destId="{62F37958-2F07-48EB-B7B7-905F75E06C73}" srcOrd="0" destOrd="0" presId="urn:microsoft.com/office/officeart/2005/8/layout/hierarchy4"/>
    <dgm:cxn modelId="{7F2DCF7D-B975-4F84-B12C-ADC9729A5AEE}" type="presParOf" srcId="{D450AA5F-3224-4B58-A606-A4DB8344EBE4}" destId="{C7773DC8-82EC-4F57-8ED3-66DD1FE1E9E9}" srcOrd="1" destOrd="0" presId="urn:microsoft.com/office/officeart/2005/8/layout/hierarchy4"/>
    <dgm:cxn modelId="{F2505B5C-5040-4892-8EF6-465298202AD3}" type="presParOf" srcId="{3B33A121-05CD-486E-941C-C3EAB47802E6}" destId="{A156912B-1108-45C6-A96A-1EB743CFCBFD}" srcOrd="3" destOrd="0" presId="urn:microsoft.com/office/officeart/2005/8/layout/hierarchy4"/>
    <dgm:cxn modelId="{3119529E-D5D1-4E38-894B-CAB7DBBF592C}" type="presParOf" srcId="{3B33A121-05CD-486E-941C-C3EAB47802E6}" destId="{87F1E81B-EF10-407D-A7CA-2D4C5A800192}" srcOrd="4" destOrd="0" presId="urn:microsoft.com/office/officeart/2005/8/layout/hierarchy4"/>
    <dgm:cxn modelId="{596D7AD4-535B-4906-A22C-31DB82530785}" type="presParOf" srcId="{87F1E81B-EF10-407D-A7CA-2D4C5A800192}" destId="{CFC9E178-3ABA-489A-8D5F-C222DC1ACF4A}" srcOrd="0" destOrd="0" presId="urn:microsoft.com/office/officeart/2005/8/layout/hierarchy4"/>
    <dgm:cxn modelId="{15682B72-B161-4123-91FA-068C57CEA114}" type="presParOf" srcId="{87F1E81B-EF10-407D-A7CA-2D4C5A800192}" destId="{404E7E15-15CA-44EE-8F06-99776A359A33}" srcOrd="1" destOrd="0" presId="urn:microsoft.com/office/officeart/2005/8/layout/hierarchy4"/>
    <dgm:cxn modelId="{A558E409-98EA-4AC2-86A9-1705F3423889}" type="presParOf" srcId="{3B33A121-05CD-486E-941C-C3EAB47802E6}" destId="{873538EE-AF53-4C64-840E-126EE39CD893}" srcOrd="5" destOrd="0" presId="urn:microsoft.com/office/officeart/2005/8/layout/hierarchy4"/>
    <dgm:cxn modelId="{5BB5EB6D-451F-495D-A86F-3EBC717073A9}" type="presParOf" srcId="{3B33A121-05CD-486E-941C-C3EAB47802E6}" destId="{325724DD-0284-417D-AD15-3C3519F33F9D}" srcOrd="6" destOrd="0" presId="urn:microsoft.com/office/officeart/2005/8/layout/hierarchy4"/>
    <dgm:cxn modelId="{3866A52D-739A-4403-9C5A-E2D99A03792D}" type="presParOf" srcId="{325724DD-0284-417D-AD15-3C3519F33F9D}" destId="{9F4F5AFB-F444-4386-834E-1D89394AF3B8}" srcOrd="0" destOrd="0" presId="urn:microsoft.com/office/officeart/2005/8/layout/hierarchy4"/>
    <dgm:cxn modelId="{E4F55BA5-162E-44ED-912F-C02ABFBCE3B4}" type="presParOf" srcId="{325724DD-0284-417D-AD15-3C3519F33F9D}" destId="{D68CBACD-086E-4187-9883-B9979BFEB80A}" srcOrd="1" destOrd="0" presId="urn:microsoft.com/office/officeart/2005/8/layout/hierarchy4"/>
    <dgm:cxn modelId="{6EC4C433-DDCB-4BB0-8F61-2DC7D9212B11}" type="presParOf" srcId="{3B33A121-05CD-486E-941C-C3EAB47802E6}" destId="{AC4FFD4A-2DD1-484C-8EAC-A2F639574303}" srcOrd="7" destOrd="0" presId="urn:microsoft.com/office/officeart/2005/8/layout/hierarchy4"/>
    <dgm:cxn modelId="{E221CEE3-18D3-4132-8169-FB0DEE03DA87}" type="presParOf" srcId="{3B33A121-05CD-486E-941C-C3EAB47802E6}" destId="{D2798142-66C4-42D2-AE5A-1740885BB8E7}" srcOrd="8" destOrd="0" presId="urn:microsoft.com/office/officeart/2005/8/layout/hierarchy4"/>
    <dgm:cxn modelId="{D3B34B2D-738C-46DC-B4B8-1FA869D9B56B}" type="presParOf" srcId="{D2798142-66C4-42D2-AE5A-1740885BB8E7}" destId="{A228F023-4A63-480D-B1E5-9416204DE53F}" srcOrd="0" destOrd="0" presId="urn:microsoft.com/office/officeart/2005/8/layout/hierarchy4"/>
    <dgm:cxn modelId="{5B318453-4E7C-42DB-B8C3-FF762A7987AD}" type="presParOf" srcId="{D2798142-66C4-42D2-AE5A-1740885BB8E7}" destId="{831D4B49-E575-443C-805C-21D318A5ACAF}" srcOrd="1" destOrd="0" presId="urn:microsoft.com/office/officeart/2005/8/layout/hierarchy4"/>
    <dgm:cxn modelId="{3630421B-E60D-4C33-A6E6-E36997AE28D0}" type="presParOf" srcId="{3B33A121-05CD-486E-941C-C3EAB47802E6}" destId="{02FDE9F0-A917-4EA9-B107-07B4495BBE07}" srcOrd="9" destOrd="0" presId="urn:microsoft.com/office/officeart/2005/8/layout/hierarchy4"/>
    <dgm:cxn modelId="{E6179FA7-F0FE-4628-8998-349C4CC31B44}" type="presParOf" srcId="{3B33A121-05CD-486E-941C-C3EAB47802E6}" destId="{01327AC1-E00C-4D5E-A182-82CCC7DF8130}" srcOrd="10" destOrd="0" presId="urn:microsoft.com/office/officeart/2005/8/layout/hierarchy4"/>
    <dgm:cxn modelId="{D1F73D62-9EC6-4314-B330-830369C6956C}" type="presParOf" srcId="{01327AC1-E00C-4D5E-A182-82CCC7DF8130}" destId="{1CABD852-5423-489C-8E18-261693EC20DC}" srcOrd="0" destOrd="0" presId="urn:microsoft.com/office/officeart/2005/8/layout/hierarchy4"/>
    <dgm:cxn modelId="{12AB4F54-62F7-4101-82C4-6DD14523318F}" type="presParOf" srcId="{01327AC1-E00C-4D5E-A182-82CCC7DF8130}" destId="{3A137BAB-A0EA-4585-B1E4-19156ABC8EE6}" srcOrd="1" destOrd="0" presId="urn:microsoft.com/office/officeart/2005/8/layout/hierarchy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ACD79-7B6A-485A-B7FC-4375C392DE7C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মুসলমানদের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ঐক্য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বিনষ্ট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 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6A84C1A-661F-4DC9-9431-C1C442E67F9F}" type="parTrans" cxnId="{AB2465C6-7ECE-4381-A65E-C82CFD18303B}">
      <dgm:prSet/>
      <dgm:spPr/>
      <dgm:t>
        <a:bodyPr/>
        <a:lstStyle/>
        <a:p>
          <a:endParaRPr lang="en-US"/>
        </a:p>
      </dgm:t>
    </dgm:pt>
    <dgm:pt modelId="{84896923-E3AF-4326-AAE7-2996222D1CF7}" type="sibTrans" cxnId="{AB2465C6-7ECE-4381-A65E-C82CFD18303B}">
      <dgm:prSet/>
      <dgm:spPr/>
      <dgm:t>
        <a:bodyPr/>
        <a:lstStyle/>
        <a:p>
          <a:endParaRPr lang="en-US"/>
        </a:p>
      </dgm:t>
    </dgm:pt>
    <dgm:pt modelId="{2F74C621-A0E0-486E-B342-0AFFD042918A}">
      <dgm:prSet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খারেজিদের উদ্ভব 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0312717-3C92-45CB-ADF4-87085F35BBAC}" type="parTrans" cxnId="{F4B3C011-8566-4DC5-8FEF-AD5D958BCA85}">
      <dgm:prSet/>
      <dgm:spPr/>
      <dgm:t>
        <a:bodyPr/>
        <a:lstStyle/>
        <a:p>
          <a:endParaRPr lang="en-US"/>
        </a:p>
      </dgm:t>
    </dgm:pt>
    <dgm:pt modelId="{A090A288-A865-4A26-89E0-0C506BBCEC13}" type="sibTrans" cxnId="{F4B3C011-8566-4DC5-8FEF-AD5D958BCA85}">
      <dgm:prSet/>
      <dgm:spPr/>
      <dgm:t>
        <a:bodyPr/>
        <a:lstStyle/>
        <a:p>
          <a:endParaRPr lang="en-US"/>
        </a:p>
      </dgm:t>
    </dgm:pt>
    <dgm:pt modelId="{AABB8BE8-FBA4-44AA-A66E-C6B96DC0F129}">
      <dgm:prSet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আলী (রাঃ) এর শক্তি হ্রাস 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F786F02-69B6-472C-B8DC-3255B2C51F10}" type="parTrans" cxnId="{0B00DAD4-0CA9-4FBE-86C9-A4C3F0276D7B}">
      <dgm:prSet/>
      <dgm:spPr/>
      <dgm:t>
        <a:bodyPr/>
        <a:lstStyle/>
        <a:p>
          <a:endParaRPr lang="en-US"/>
        </a:p>
      </dgm:t>
    </dgm:pt>
    <dgm:pt modelId="{8B39AC91-1EA8-41D4-9A80-5518F5A58DBE}" type="sibTrans" cxnId="{0B00DAD4-0CA9-4FBE-86C9-A4C3F0276D7B}">
      <dgm:prSet/>
      <dgm:spPr/>
      <dgm:t>
        <a:bodyPr/>
        <a:lstStyle/>
        <a:p>
          <a:endParaRPr lang="en-US"/>
        </a:p>
      </dgm:t>
    </dgm:pt>
    <dgm:pt modelId="{BB54F04A-BDA9-4F8F-A51F-1525EAAAF366}">
      <dgm:prSet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মুয়াবিয়ার শক্তি বৃদ্ধি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C2A3D50-0E3E-4079-9A55-F3A5B7DC4F44}" type="parTrans" cxnId="{07905BBF-FDA9-4AD6-9720-9CAF51D800CC}">
      <dgm:prSet/>
      <dgm:spPr/>
      <dgm:t>
        <a:bodyPr/>
        <a:lstStyle/>
        <a:p>
          <a:endParaRPr lang="en-US"/>
        </a:p>
      </dgm:t>
    </dgm:pt>
    <dgm:pt modelId="{62473CA8-0573-45D5-96AD-1656270D6C43}" type="sibTrans" cxnId="{07905BBF-FDA9-4AD6-9720-9CAF51D800CC}">
      <dgm:prSet/>
      <dgm:spPr/>
      <dgm:t>
        <a:bodyPr/>
        <a:lstStyle/>
        <a:p>
          <a:endParaRPr lang="en-US"/>
        </a:p>
      </dgm:t>
    </dgm:pt>
    <dgm:pt modelId="{8D6615B7-21E9-4AF1-A357-A9D5A0ED2AFD}">
      <dgm:prSet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রাজতন্ত্রের উদ্ভব 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A2FE761-CD13-4BCF-AFD6-297E8200A601}" type="parTrans" cxnId="{FBF43411-BDC5-4251-9F83-063B007B13E9}">
      <dgm:prSet/>
      <dgm:spPr/>
      <dgm:t>
        <a:bodyPr/>
        <a:lstStyle/>
        <a:p>
          <a:endParaRPr lang="en-US"/>
        </a:p>
      </dgm:t>
    </dgm:pt>
    <dgm:pt modelId="{48822F7E-32BA-424C-9B78-B3CAFBE85ECE}" type="sibTrans" cxnId="{FBF43411-BDC5-4251-9F83-063B007B13E9}">
      <dgm:prSet/>
      <dgm:spPr/>
      <dgm:t>
        <a:bodyPr/>
        <a:lstStyle/>
        <a:p>
          <a:endParaRPr lang="en-US"/>
        </a:p>
      </dgm:t>
    </dgm:pt>
    <dgm:pt modelId="{5632140F-030E-4395-8536-DDA7C4918F3A}">
      <dgm:prSet custT="1"/>
      <dgm:spPr/>
      <dgm:t>
        <a:bodyPr/>
        <a:lstStyle/>
        <a:p>
          <a:r>
            <a:rPr lang="en-US" sz="2800" smtClean="0">
              <a:latin typeface="NikoshBAN" pitchFamily="2" charset="0"/>
              <a:cs typeface="NikoshBAN" pitchFamily="2" charset="0"/>
            </a:rPr>
            <a:t>হাশেমি-উমাইয়াদের দ্বন্দ্ব বৃদ্ধি 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FF9144A-DBC0-418E-A60A-EF7AF56DF936}" type="parTrans" cxnId="{1D4E011E-5810-45CE-9573-C33AD8D2A0AB}">
      <dgm:prSet/>
      <dgm:spPr/>
      <dgm:t>
        <a:bodyPr/>
        <a:lstStyle/>
        <a:p>
          <a:endParaRPr lang="en-US"/>
        </a:p>
      </dgm:t>
    </dgm:pt>
    <dgm:pt modelId="{EC4FC348-CF2F-4625-82A8-C1A317DA0BB5}" type="sibTrans" cxnId="{1D4E011E-5810-45CE-9573-C33AD8D2A0AB}">
      <dgm:prSet/>
      <dgm:spPr/>
      <dgm:t>
        <a:bodyPr/>
        <a:lstStyle/>
        <a:p>
          <a:endParaRPr lang="en-US"/>
        </a:p>
      </dgm:t>
    </dgm:pt>
    <dgm:pt modelId="{8660B68E-CE3A-4DCB-874D-7B77A2FD4EEB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সাম্রাজ্যের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বিভক্তিকরণ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 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81310DC-24D2-4ACB-A85F-EE7E17B4323A}" type="parTrans" cxnId="{BAC0E502-F3BD-43FA-B66F-B3989B885B03}">
      <dgm:prSet/>
      <dgm:spPr/>
      <dgm:t>
        <a:bodyPr/>
        <a:lstStyle/>
        <a:p>
          <a:endParaRPr lang="en-US"/>
        </a:p>
      </dgm:t>
    </dgm:pt>
    <dgm:pt modelId="{FF3A124C-F1B8-42A9-B6F3-8046036A0399}" type="sibTrans" cxnId="{BAC0E502-F3BD-43FA-B66F-B3989B885B03}">
      <dgm:prSet/>
      <dgm:spPr/>
      <dgm:t>
        <a:bodyPr/>
        <a:lstStyle/>
        <a:p>
          <a:endParaRPr lang="en-US"/>
        </a:p>
      </dgm:t>
    </dgm:pt>
    <dgm:pt modelId="{3B33A121-05CD-486E-941C-C3EAB47802E6}" type="pres">
      <dgm:prSet presAssocID="{086336EB-9486-4822-938F-8C768FFCF4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3E00D9-6AC5-4681-B372-E5E924A98200}" type="pres">
      <dgm:prSet presAssocID="{B3AACD79-7B6A-485A-B7FC-4375C392DE7C}" presName="vertOne" presStyleCnt="0"/>
      <dgm:spPr/>
    </dgm:pt>
    <dgm:pt modelId="{6CF4E424-65A4-4D78-9145-DE17B31E4DA6}" type="pres">
      <dgm:prSet presAssocID="{B3AACD79-7B6A-485A-B7FC-4375C392DE7C}" presName="txOne" presStyleLbl="node0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47A7AD-6FE4-4BB5-A1CE-ADBDF162AE5C}" type="pres">
      <dgm:prSet presAssocID="{B3AACD79-7B6A-485A-B7FC-4375C392DE7C}" presName="horzOne" presStyleCnt="0"/>
      <dgm:spPr/>
    </dgm:pt>
    <dgm:pt modelId="{B614D975-1B58-4BF6-91B4-BAA1D9997F3E}" type="pres">
      <dgm:prSet presAssocID="{84896923-E3AF-4326-AAE7-2996222D1CF7}" presName="sibSpaceOne" presStyleCnt="0"/>
      <dgm:spPr/>
    </dgm:pt>
    <dgm:pt modelId="{67EBB14B-791E-43F6-BE16-7B45ADA1A7AA}" type="pres">
      <dgm:prSet presAssocID="{2F74C621-A0E0-486E-B342-0AFFD042918A}" presName="vertOne" presStyleCnt="0"/>
      <dgm:spPr/>
    </dgm:pt>
    <dgm:pt modelId="{5A6E2D2B-D313-4B6D-9F35-1B86CEF70B66}" type="pres">
      <dgm:prSet presAssocID="{2F74C621-A0E0-486E-B342-0AFFD042918A}" presName="txOne" presStyleLbl="node0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7CA164-9FD1-415D-A108-58F21320EBDF}" type="pres">
      <dgm:prSet presAssocID="{2F74C621-A0E0-486E-B342-0AFFD042918A}" presName="horzOne" presStyleCnt="0"/>
      <dgm:spPr/>
    </dgm:pt>
    <dgm:pt modelId="{F9620B79-1E8E-4DF8-9589-354EF12B3B04}" type="pres">
      <dgm:prSet presAssocID="{A090A288-A865-4A26-89E0-0C506BBCEC13}" presName="sibSpaceOne" presStyleCnt="0"/>
      <dgm:spPr/>
    </dgm:pt>
    <dgm:pt modelId="{60A7680F-D96F-45E4-8888-CD2784F1A774}" type="pres">
      <dgm:prSet presAssocID="{AABB8BE8-FBA4-44AA-A66E-C6B96DC0F129}" presName="vertOne" presStyleCnt="0"/>
      <dgm:spPr/>
    </dgm:pt>
    <dgm:pt modelId="{423E91B9-EDF0-4A30-9BBC-953742DAC148}" type="pres">
      <dgm:prSet presAssocID="{AABB8BE8-FBA4-44AA-A66E-C6B96DC0F129}" presName="txOne" presStyleLbl="node0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5E0E56-7623-4798-ADE7-FE29541244AB}" type="pres">
      <dgm:prSet presAssocID="{AABB8BE8-FBA4-44AA-A66E-C6B96DC0F129}" presName="horzOne" presStyleCnt="0"/>
      <dgm:spPr/>
    </dgm:pt>
    <dgm:pt modelId="{D4668A39-B58C-4618-958C-0416A370D98B}" type="pres">
      <dgm:prSet presAssocID="{8B39AC91-1EA8-41D4-9A80-5518F5A58DBE}" presName="sibSpaceOne" presStyleCnt="0"/>
      <dgm:spPr/>
    </dgm:pt>
    <dgm:pt modelId="{0C579744-CC7B-4B55-8D46-F45A66435C31}" type="pres">
      <dgm:prSet presAssocID="{BB54F04A-BDA9-4F8F-A51F-1525EAAAF366}" presName="vertOne" presStyleCnt="0"/>
      <dgm:spPr/>
    </dgm:pt>
    <dgm:pt modelId="{E543145C-9717-4C53-AB71-0057AC547C89}" type="pres">
      <dgm:prSet presAssocID="{BB54F04A-BDA9-4F8F-A51F-1525EAAAF366}" presName="txOne" presStyleLbl="node0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5806C9-1CD7-4A66-A539-3C626B7F1A0F}" type="pres">
      <dgm:prSet presAssocID="{BB54F04A-BDA9-4F8F-A51F-1525EAAAF366}" presName="horzOne" presStyleCnt="0"/>
      <dgm:spPr/>
    </dgm:pt>
    <dgm:pt modelId="{200C87E4-0D4E-4B70-8679-61B0DBB0AF87}" type="pres">
      <dgm:prSet presAssocID="{62473CA8-0573-45D5-96AD-1656270D6C43}" presName="sibSpaceOne" presStyleCnt="0"/>
      <dgm:spPr/>
    </dgm:pt>
    <dgm:pt modelId="{E06FD810-A3CC-420D-B7FC-62245ED0EFD6}" type="pres">
      <dgm:prSet presAssocID="{8D6615B7-21E9-4AF1-A357-A9D5A0ED2AFD}" presName="vertOne" presStyleCnt="0"/>
      <dgm:spPr/>
    </dgm:pt>
    <dgm:pt modelId="{BBD8794D-8B43-4E44-8EE3-16DAEC5656CF}" type="pres">
      <dgm:prSet presAssocID="{8D6615B7-21E9-4AF1-A357-A9D5A0ED2AFD}" presName="txOne" presStyleLbl="node0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4FB2D-C8D1-405D-86E7-E664FB2244F0}" type="pres">
      <dgm:prSet presAssocID="{8D6615B7-21E9-4AF1-A357-A9D5A0ED2AFD}" presName="horzOne" presStyleCnt="0"/>
      <dgm:spPr/>
    </dgm:pt>
    <dgm:pt modelId="{E254A678-AF1D-44EC-9FA2-240D91104204}" type="pres">
      <dgm:prSet presAssocID="{48822F7E-32BA-424C-9B78-B3CAFBE85ECE}" presName="sibSpaceOne" presStyleCnt="0"/>
      <dgm:spPr/>
    </dgm:pt>
    <dgm:pt modelId="{C1787E8B-1F4A-4D6C-8AA2-892E2383EEFE}" type="pres">
      <dgm:prSet presAssocID="{5632140F-030E-4395-8536-DDA7C4918F3A}" presName="vertOne" presStyleCnt="0"/>
      <dgm:spPr/>
    </dgm:pt>
    <dgm:pt modelId="{1A88FDFE-7445-4887-8BEC-84DA4CBB0742}" type="pres">
      <dgm:prSet presAssocID="{5632140F-030E-4395-8536-DDA7C4918F3A}" presName="txOne" presStyleLbl="node0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378C7-85C6-4E46-A242-80EFEB27801B}" type="pres">
      <dgm:prSet presAssocID="{5632140F-030E-4395-8536-DDA7C4918F3A}" presName="horzOne" presStyleCnt="0"/>
      <dgm:spPr/>
    </dgm:pt>
    <dgm:pt modelId="{37E71538-AB71-4514-9B65-57360B47BF2C}" type="pres">
      <dgm:prSet presAssocID="{EC4FC348-CF2F-4625-82A8-C1A317DA0BB5}" presName="sibSpaceOne" presStyleCnt="0"/>
      <dgm:spPr/>
    </dgm:pt>
    <dgm:pt modelId="{CDB3F2A2-0DE0-4EF3-9E8A-5DA832E183F1}" type="pres">
      <dgm:prSet presAssocID="{8660B68E-CE3A-4DCB-874D-7B77A2FD4EEB}" presName="vertOne" presStyleCnt="0"/>
      <dgm:spPr/>
    </dgm:pt>
    <dgm:pt modelId="{AC64A84F-536B-4F1A-A123-46ABC40B209B}" type="pres">
      <dgm:prSet presAssocID="{8660B68E-CE3A-4DCB-874D-7B77A2FD4EEB}" presName="txOne" presStyleLbl="node0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84F766-86A1-4B6E-A4D5-8C00C9E1CC9E}" type="pres">
      <dgm:prSet presAssocID="{8660B68E-CE3A-4DCB-874D-7B77A2FD4EEB}" presName="horzOne" presStyleCnt="0"/>
      <dgm:spPr/>
    </dgm:pt>
  </dgm:ptLst>
  <dgm:cxnLst>
    <dgm:cxn modelId="{AB2465C6-7ECE-4381-A65E-C82CFD18303B}" srcId="{086336EB-9486-4822-938F-8C768FFCF467}" destId="{B3AACD79-7B6A-485A-B7FC-4375C392DE7C}" srcOrd="0" destOrd="0" parTransId="{F6A84C1A-661F-4DC9-9431-C1C442E67F9F}" sibTransId="{84896923-E3AF-4326-AAE7-2996222D1CF7}"/>
    <dgm:cxn modelId="{F4B3C011-8566-4DC5-8FEF-AD5D958BCA85}" srcId="{086336EB-9486-4822-938F-8C768FFCF467}" destId="{2F74C621-A0E0-486E-B342-0AFFD042918A}" srcOrd="1" destOrd="0" parTransId="{00312717-3C92-45CB-ADF4-87085F35BBAC}" sibTransId="{A090A288-A865-4A26-89E0-0C506BBCEC13}"/>
    <dgm:cxn modelId="{FBF43411-BDC5-4251-9F83-063B007B13E9}" srcId="{086336EB-9486-4822-938F-8C768FFCF467}" destId="{8D6615B7-21E9-4AF1-A357-A9D5A0ED2AFD}" srcOrd="4" destOrd="0" parTransId="{BA2FE761-CD13-4BCF-AFD6-297E8200A601}" sibTransId="{48822F7E-32BA-424C-9B78-B3CAFBE85ECE}"/>
    <dgm:cxn modelId="{059FAFED-8D59-4107-83F2-036886BD41C7}" type="presOf" srcId="{8D6615B7-21E9-4AF1-A357-A9D5A0ED2AFD}" destId="{BBD8794D-8B43-4E44-8EE3-16DAEC5656CF}" srcOrd="0" destOrd="0" presId="urn:microsoft.com/office/officeart/2005/8/layout/hierarchy4"/>
    <dgm:cxn modelId="{A5FCAEEC-18ED-4C2E-B7DD-D932CA6EE6C2}" type="presOf" srcId="{2F74C621-A0E0-486E-B342-0AFFD042918A}" destId="{5A6E2D2B-D313-4B6D-9F35-1B86CEF70B66}" srcOrd="0" destOrd="0" presId="urn:microsoft.com/office/officeart/2005/8/layout/hierarchy4"/>
    <dgm:cxn modelId="{2B581FB7-8DAE-4185-8C30-43D0BFC168D0}" type="presOf" srcId="{BB54F04A-BDA9-4F8F-A51F-1525EAAAF366}" destId="{E543145C-9717-4C53-AB71-0057AC547C89}" srcOrd="0" destOrd="0" presId="urn:microsoft.com/office/officeart/2005/8/layout/hierarchy4"/>
    <dgm:cxn modelId="{1D4E011E-5810-45CE-9573-C33AD8D2A0AB}" srcId="{086336EB-9486-4822-938F-8C768FFCF467}" destId="{5632140F-030E-4395-8536-DDA7C4918F3A}" srcOrd="5" destOrd="0" parTransId="{8FF9144A-DBC0-418E-A60A-EF7AF56DF936}" sibTransId="{EC4FC348-CF2F-4625-82A8-C1A317DA0BB5}"/>
    <dgm:cxn modelId="{64DCE154-9DEA-493A-97D8-26BAD0C93622}" type="presOf" srcId="{5632140F-030E-4395-8536-DDA7C4918F3A}" destId="{1A88FDFE-7445-4887-8BEC-84DA4CBB0742}" srcOrd="0" destOrd="0" presId="urn:microsoft.com/office/officeart/2005/8/layout/hierarchy4"/>
    <dgm:cxn modelId="{21DF67BF-CD4E-4EEE-8C13-D91A4872F59C}" type="presOf" srcId="{AABB8BE8-FBA4-44AA-A66E-C6B96DC0F129}" destId="{423E91B9-EDF0-4A30-9BBC-953742DAC148}" srcOrd="0" destOrd="0" presId="urn:microsoft.com/office/officeart/2005/8/layout/hierarchy4"/>
    <dgm:cxn modelId="{2D9D5F26-009A-40C4-A908-92B50D831979}" type="presOf" srcId="{086336EB-9486-4822-938F-8C768FFCF467}" destId="{3B33A121-05CD-486E-941C-C3EAB47802E6}" srcOrd="0" destOrd="0" presId="urn:microsoft.com/office/officeart/2005/8/layout/hierarchy4"/>
    <dgm:cxn modelId="{0B00DAD4-0CA9-4FBE-86C9-A4C3F0276D7B}" srcId="{086336EB-9486-4822-938F-8C768FFCF467}" destId="{AABB8BE8-FBA4-44AA-A66E-C6B96DC0F129}" srcOrd="2" destOrd="0" parTransId="{BF786F02-69B6-472C-B8DC-3255B2C51F10}" sibTransId="{8B39AC91-1EA8-41D4-9A80-5518F5A58DBE}"/>
    <dgm:cxn modelId="{07C577DE-6349-4B61-B7CD-0B366A608679}" type="presOf" srcId="{B3AACD79-7B6A-485A-B7FC-4375C392DE7C}" destId="{6CF4E424-65A4-4D78-9145-DE17B31E4DA6}" srcOrd="0" destOrd="0" presId="urn:microsoft.com/office/officeart/2005/8/layout/hierarchy4"/>
    <dgm:cxn modelId="{A15494C7-ED72-4F45-AAD9-C0E8F2F8080F}" type="presOf" srcId="{8660B68E-CE3A-4DCB-874D-7B77A2FD4EEB}" destId="{AC64A84F-536B-4F1A-A123-46ABC40B209B}" srcOrd="0" destOrd="0" presId="urn:microsoft.com/office/officeart/2005/8/layout/hierarchy4"/>
    <dgm:cxn modelId="{BAC0E502-F3BD-43FA-B66F-B3989B885B03}" srcId="{086336EB-9486-4822-938F-8C768FFCF467}" destId="{8660B68E-CE3A-4DCB-874D-7B77A2FD4EEB}" srcOrd="6" destOrd="0" parTransId="{281310DC-24D2-4ACB-A85F-EE7E17B4323A}" sibTransId="{FF3A124C-F1B8-42A9-B6F3-8046036A0399}"/>
    <dgm:cxn modelId="{07905BBF-FDA9-4AD6-9720-9CAF51D800CC}" srcId="{086336EB-9486-4822-938F-8C768FFCF467}" destId="{BB54F04A-BDA9-4F8F-A51F-1525EAAAF366}" srcOrd="3" destOrd="0" parTransId="{0C2A3D50-0E3E-4079-9A55-F3A5B7DC4F44}" sibTransId="{62473CA8-0573-45D5-96AD-1656270D6C43}"/>
    <dgm:cxn modelId="{8D505600-909F-4C4A-88D5-42118AA0FE52}" type="presParOf" srcId="{3B33A121-05CD-486E-941C-C3EAB47802E6}" destId="{A93E00D9-6AC5-4681-B372-E5E924A98200}" srcOrd="0" destOrd="0" presId="urn:microsoft.com/office/officeart/2005/8/layout/hierarchy4"/>
    <dgm:cxn modelId="{832F3DA2-0C3B-494E-BB26-EAB470CB3333}" type="presParOf" srcId="{A93E00D9-6AC5-4681-B372-E5E924A98200}" destId="{6CF4E424-65A4-4D78-9145-DE17B31E4DA6}" srcOrd="0" destOrd="0" presId="urn:microsoft.com/office/officeart/2005/8/layout/hierarchy4"/>
    <dgm:cxn modelId="{421FC1D0-1B66-4790-9738-03EB993E8F23}" type="presParOf" srcId="{A93E00D9-6AC5-4681-B372-E5E924A98200}" destId="{5447A7AD-6FE4-4BB5-A1CE-ADBDF162AE5C}" srcOrd="1" destOrd="0" presId="urn:microsoft.com/office/officeart/2005/8/layout/hierarchy4"/>
    <dgm:cxn modelId="{045FC2FC-339A-4FBB-89D7-EB799E451C6C}" type="presParOf" srcId="{3B33A121-05CD-486E-941C-C3EAB47802E6}" destId="{B614D975-1B58-4BF6-91B4-BAA1D9997F3E}" srcOrd="1" destOrd="0" presId="urn:microsoft.com/office/officeart/2005/8/layout/hierarchy4"/>
    <dgm:cxn modelId="{0C332FE1-3620-49AC-8D5E-CBFDDBE86454}" type="presParOf" srcId="{3B33A121-05CD-486E-941C-C3EAB47802E6}" destId="{67EBB14B-791E-43F6-BE16-7B45ADA1A7AA}" srcOrd="2" destOrd="0" presId="urn:microsoft.com/office/officeart/2005/8/layout/hierarchy4"/>
    <dgm:cxn modelId="{A964C762-B351-4949-98E5-5909BE36BF9B}" type="presParOf" srcId="{67EBB14B-791E-43F6-BE16-7B45ADA1A7AA}" destId="{5A6E2D2B-D313-4B6D-9F35-1B86CEF70B66}" srcOrd="0" destOrd="0" presId="urn:microsoft.com/office/officeart/2005/8/layout/hierarchy4"/>
    <dgm:cxn modelId="{76FF4DD5-3264-4FF4-B39A-60593EE6BCF1}" type="presParOf" srcId="{67EBB14B-791E-43F6-BE16-7B45ADA1A7AA}" destId="{267CA164-9FD1-415D-A108-58F21320EBDF}" srcOrd="1" destOrd="0" presId="urn:microsoft.com/office/officeart/2005/8/layout/hierarchy4"/>
    <dgm:cxn modelId="{6FEEAEE3-97C1-4942-BF90-5CF17DBD97B4}" type="presParOf" srcId="{3B33A121-05CD-486E-941C-C3EAB47802E6}" destId="{F9620B79-1E8E-4DF8-9589-354EF12B3B04}" srcOrd="3" destOrd="0" presId="urn:microsoft.com/office/officeart/2005/8/layout/hierarchy4"/>
    <dgm:cxn modelId="{47CD3B67-4463-4ADB-A8F4-14678C7FF4DC}" type="presParOf" srcId="{3B33A121-05CD-486E-941C-C3EAB47802E6}" destId="{60A7680F-D96F-45E4-8888-CD2784F1A774}" srcOrd="4" destOrd="0" presId="urn:microsoft.com/office/officeart/2005/8/layout/hierarchy4"/>
    <dgm:cxn modelId="{4ED961B9-63C1-4383-A56C-C0E22A9C6E76}" type="presParOf" srcId="{60A7680F-D96F-45E4-8888-CD2784F1A774}" destId="{423E91B9-EDF0-4A30-9BBC-953742DAC148}" srcOrd="0" destOrd="0" presId="urn:microsoft.com/office/officeart/2005/8/layout/hierarchy4"/>
    <dgm:cxn modelId="{9271CB38-7E83-4C70-87BD-5552281476A6}" type="presParOf" srcId="{60A7680F-D96F-45E4-8888-CD2784F1A774}" destId="{655E0E56-7623-4798-ADE7-FE29541244AB}" srcOrd="1" destOrd="0" presId="urn:microsoft.com/office/officeart/2005/8/layout/hierarchy4"/>
    <dgm:cxn modelId="{F164CC05-4763-4810-9655-D2A4270E3877}" type="presParOf" srcId="{3B33A121-05CD-486E-941C-C3EAB47802E6}" destId="{D4668A39-B58C-4618-958C-0416A370D98B}" srcOrd="5" destOrd="0" presId="urn:microsoft.com/office/officeart/2005/8/layout/hierarchy4"/>
    <dgm:cxn modelId="{EA6FB943-030F-4FB2-AA09-43A339DF4321}" type="presParOf" srcId="{3B33A121-05CD-486E-941C-C3EAB47802E6}" destId="{0C579744-CC7B-4B55-8D46-F45A66435C31}" srcOrd="6" destOrd="0" presId="urn:microsoft.com/office/officeart/2005/8/layout/hierarchy4"/>
    <dgm:cxn modelId="{5BC319D6-992B-4534-B56F-E4C7D4AE7330}" type="presParOf" srcId="{0C579744-CC7B-4B55-8D46-F45A66435C31}" destId="{E543145C-9717-4C53-AB71-0057AC547C89}" srcOrd="0" destOrd="0" presId="urn:microsoft.com/office/officeart/2005/8/layout/hierarchy4"/>
    <dgm:cxn modelId="{F03CAEA5-1C9D-4888-B56B-690A491BD165}" type="presParOf" srcId="{0C579744-CC7B-4B55-8D46-F45A66435C31}" destId="{2F5806C9-1CD7-4A66-A539-3C626B7F1A0F}" srcOrd="1" destOrd="0" presId="urn:microsoft.com/office/officeart/2005/8/layout/hierarchy4"/>
    <dgm:cxn modelId="{386787C8-840F-4852-8D3E-6E533E9F9D4F}" type="presParOf" srcId="{3B33A121-05CD-486E-941C-C3EAB47802E6}" destId="{200C87E4-0D4E-4B70-8679-61B0DBB0AF87}" srcOrd="7" destOrd="0" presId="urn:microsoft.com/office/officeart/2005/8/layout/hierarchy4"/>
    <dgm:cxn modelId="{F1086666-9C06-424D-B7CC-110BD8E8138B}" type="presParOf" srcId="{3B33A121-05CD-486E-941C-C3EAB47802E6}" destId="{E06FD810-A3CC-420D-B7FC-62245ED0EFD6}" srcOrd="8" destOrd="0" presId="urn:microsoft.com/office/officeart/2005/8/layout/hierarchy4"/>
    <dgm:cxn modelId="{9E941A58-05C8-4F73-A879-4EBD6678EBB2}" type="presParOf" srcId="{E06FD810-A3CC-420D-B7FC-62245ED0EFD6}" destId="{BBD8794D-8B43-4E44-8EE3-16DAEC5656CF}" srcOrd="0" destOrd="0" presId="urn:microsoft.com/office/officeart/2005/8/layout/hierarchy4"/>
    <dgm:cxn modelId="{ED7ACBA7-B4F1-4059-80BF-BBCDFF092ECA}" type="presParOf" srcId="{E06FD810-A3CC-420D-B7FC-62245ED0EFD6}" destId="{D9B4FB2D-C8D1-405D-86E7-E664FB2244F0}" srcOrd="1" destOrd="0" presId="urn:microsoft.com/office/officeart/2005/8/layout/hierarchy4"/>
    <dgm:cxn modelId="{A68F489F-6983-4089-82BD-08822D710718}" type="presParOf" srcId="{3B33A121-05CD-486E-941C-C3EAB47802E6}" destId="{E254A678-AF1D-44EC-9FA2-240D91104204}" srcOrd="9" destOrd="0" presId="urn:microsoft.com/office/officeart/2005/8/layout/hierarchy4"/>
    <dgm:cxn modelId="{4550C9DA-4645-4F85-A7D8-07F18443B4EB}" type="presParOf" srcId="{3B33A121-05CD-486E-941C-C3EAB47802E6}" destId="{C1787E8B-1F4A-4D6C-8AA2-892E2383EEFE}" srcOrd="10" destOrd="0" presId="urn:microsoft.com/office/officeart/2005/8/layout/hierarchy4"/>
    <dgm:cxn modelId="{449CDCB2-A1BC-4379-84D7-486CA3418FF9}" type="presParOf" srcId="{C1787E8B-1F4A-4D6C-8AA2-892E2383EEFE}" destId="{1A88FDFE-7445-4887-8BEC-84DA4CBB0742}" srcOrd="0" destOrd="0" presId="urn:microsoft.com/office/officeart/2005/8/layout/hierarchy4"/>
    <dgm:cxn modelId="{F2F7E3B6-2C76-465C-80AD-FE956799FFCA}" type="presParOf" srcId="{C1787E8B-1F4A-4D6C-8AA2-892E2383EEFE}" destId="{08F378C7-85C6-4E46-A242-80EFEB27801B}" srcOrd="1" destOrd="0" presId="urn:microsoft.com/office/officeart/2005/8/layout/hierarchy4"/>
    <dgm:cxn modelId="{22C7177C-FBF2-4F7F-85BD-75533C30F83B}" type="presParOf" srcId="{3B33A121-05CD-486E-941C-C3EAB47802E6}" destId="{37E71538-AB71-4514-9B65-57360B47BF2C}" srcOrd="11" destOrd="0" presId="urn:microsoft.com/office/officeart/2005/8/layout/hierarchy4"/>
    <dgm:cxn modelId="{D4406B08-AAA9-4B72-92C3-FF545D890679}" type="presParOf" srcId="{3B33A121-05CD-486E-941C-C3EAB47802E6}" destId="{CDB3F2A2-0DE0-4EF3-9E8A-5DA832E183F1}" srcOrd="12" destOrd="0" presId="urn:microsoft.com/office/officeart/2005/8/layout/hierarchy4"/>
    <dgm:cxn modelId="{88073778-A696-4657-914B-5E3417C177FE}" type="presParOf" srcId="{CDB3F2A2-0DE0-4EF3-9E8A-5DA832E183F1}" destId="{AC64A84F-536B-4F1A-A123-46ABC40B209B}" srcOrd="0" destOrd="0" presId="urn:microsoft.com/office/officeart/2005/8/layout/hierarchy4"/>
    <dgm:cxn modelId="{E607900F-EA05-4B94-A313-6FF9BA39E6D6}" type="presParOf" srcId="{CDB3F2A2-0DE0-4EF3-9E8A-5DA832E183F1}" destId="{AC84F766-86A1-4B6E-A4D5-8C00C9E1CC9E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সিফফিনের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যুদ্ধ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সংঘটিত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হওয়ার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কারণগুলো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828B56C3-4B67-4444-A3AE-C998E27ACBAD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আলী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) ও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মুয়াবিয়া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মধ্যে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সংঘটিত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যুদ্ধের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ফলাফল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ব্যাখ্যা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kumimoji="0" lang="en-US" sz="32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BB4EA09-17B9-4423-8C00-8927D62DBE0D}" type="parTrans" cxnId="{EB32BA10-A49F-402B-99D5-7C2CE42FEDEF}">
      <dgm:prSet/>
      <dgm:spPr/>
      <dgm:t>
        <a:bodyPr/>
        <a:lstStyle/>
        <a:p>
          <a:endParaRPr lang="en-US"/>
        </a:p>
      </dgm:t>
    </dgm:pt>
    <dgm:pt modelId="{8D8A6695-22F4-46BE-B9BD-B1064B795445}" type="sibTrans" cxnId="{EB32BA10-A49F-402B-99D5-7C2CE42FEDEF}">
      <dgm:prSet/>
      <dgm:spPr/>
      <dgm:t>
        <a:bodyPr/>
        <a:lstStyle/>
        <a:p>
          <a:endParaRPr lang="en-US"/>
        </a:p>
      </dgm:t>
    </dgm:pt>
    <dgm:pt modelId="{12F8D5C5-B82D-4A90-B5E9-9AA85D7B96BE}">
      <dgm:prSet/>
      <dgm:spPr/>
      <dgm:t>
        <a:bodyPr/>
        <a:lstStyle/>
        <a:p>
          <a:pPr rtl="0"/>
          <a:endParaRPr kumimoji="0" lang="en-US" sz="4600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3B11D68F-81CF-46CF-86F6-46438D0C7E34}" type="parTrans" cxnId="{C3A020AB-D3F4-4B02-AF37-A07292F45ED2}">
      <dgm:prSet/>
      <dgm:spPr/>
      <dgm:t>
        <a:bodyPr/>
        <a:lstStyle/>
        <a:p>
          <a:endParaRPr lang="en-US"/>
        </a:p>
      </dgm:t>
    </dgm:pt>
    <dgm:pt modelId="{6DEE2B61-4F0F-479F-BB9F-D6D33C86213A}" type="sibTrans" cxnId="{C3A020AB-D3F4-4B02-AF37-A07292F45ED2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20AB-D3F4-4B02-AF37-A07292F45ED2}" srcId="{E7F0D200-9288-46C9-81AC-85547DE6B181}" destId="{12F8D5C5-B82D-4A90-B5E9-9AA85D7B96BE}" srcOrd="1" destOrd="0" parTransId="{3B11D68F-81CF-46CF-86F6-46438D0C7E34}" sibTransId="{6DEE2B61-4F0F-479F-BB9F-D6D33C86213A}"/>
    <dgm:cxn modelId="{6EDDA125-323D-414D-A7B5-B00CC698682D}" type="presOf" srcId="{E7F0D200-9288-46C9-81AC-85547DE6B181}" destId="{D9CF1F36-06BF-413A-9E6B-EB3810130759}" srcOrd="1" destOrd="0" presId="urn:microsoft.com/office/officeart/2005/8/layout/list1"/>
    <dgm:cxn modelId="{FFC2DBD9-BF0D-42B1-9F6E-A2EE836744E5}" type="presOf" srcId="{12F8D5C5-B82D-4A90-B5E9-9AA85D7B96BE}" destId="{B157ACED-B157-4BEC-8CAD-6E2F0768C574}" srcOrd="0" destOrd="1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E2527E39-C5AA-4320-8A32-1C8E49CB6F33}" type="presOf" srcId="{209AAD53-9722-4376-93E1-B83E9116F9A3}" destId="{BEBEFCE6-61F1-41F4-8906-E8FADEC653C5}" srcOrd="0" destOrd="0" presId="urn:microsoft.com/office/officeart/2005/8/layout/list1"/>
    <dgm:cxn modelId="{B3B0EB10-A30E-4A53-9F1A-1B60A0855BA6}" type="presOf" srcId="{E7F0D200-9288-46C9-81AC-85547DE6B181}" destId="{125991EE-0B42-493C-B614-12D1AA4BE72E}" srcOrd="0" destOrd="0" presId="urn:microsoft.com/office/officeart/2005/8/layout/list1"/>
    <dgm:cxn modelId="{EB32BA10-A49F-402B-99D5-7C2CE42FEDEF}" srcId="{E7F0D200-9288-46C9-81AC-85547DE6B181}" destId="{828B56C3-4B67-4444-A3AE-C998E27ACBAD}" srcOrd="0" destOrd="0" parTransId="{1BB4EA09-17B9-4423-8C00-8927D62DBE0D}" sibTransId="{8D8A6695-22F4-46BE-B9BD-B1064B795445}"/>
    <dgm:cxn modelId="{76761FB0-52DF-48FF-B14C-D22126C9929A}" type="presOf" srcId="{828B56C3-4B67-4444-A3AE-C998E27ACBAD}" destId="{B157ACED-B157-4BEC-8CAD-6E2F0768C574}" srcOrd="0" destOrd="0" presId="urn:microsoft.com/office/officeart/2005/8/layout/list1"/>
    <dgm:cxn modelId="{59CE5075-AC9F-4BEE-86BB-B9E171D793C9}" type="presParOf" srcId="{BEBEFCE6-61F1-41F4-8906-E8FADEC653C5}" destId="{828CCA74-42A7-4E46-9B0B-8E39DC3C8267}" srcOrd="0" destOrd="0" presId="urn:microsoft.com/office/officeart/2005/8/layout/list1"/>
    <dgm:cxn modelId="{67A3CA11-C2FF-4488-976F-DA2DFF4DB152}" type="presParOf" srcId="{828CCA74-42A7-4E46-9B0B-8E39DC3C8267}" destId="{125991EE-0B42-493C-B614-12D1AA4BE72E}" srcOrd="0" destOrd="0" presId="urn:microsoft.com/office/officeart/2005/8/layout/list1"/>
    <dgm:cxn modelId="{CD82E5EB-752E-492A-A70A-3F21F54B110B}" type="presParOf" srcId="{828CCA74-42A7-4E46-9B0B-8E39DC3C8267}" destId="{D9CF1F36-06BF-413A-9E6B-EB3810130759}" srcOrd="1" destOrd="0" presId="urn:microsoft.com/office/officeart/2005/8/layout/list1"/>
    <dgm:cxn modelId="{FE25E0DA-2A33-4FA9-8F25-EBCF04C68E93}" type="presParOf" srcId="{BEBEFCE6-61F1-41F4-8906-E8FADEC653C5}" destId="{11BE7E5E-70BA-4293-89C1-71DAC2246CF2}" srcOrd="1" destOrd="0" presId="urn:microsoft.com/office/officeart/2005/8/layout/list1"/>
    <dgm:cxn modelId="{48266ACB-E178-4440-AA56-E38E1641BB40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আলী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) ও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মুয়াবিয়া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মধ্যে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সংঘটিত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যুদ্ধের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কারণ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74E56563-9A27-45E8-A8B8-C2EB7169101E}">
      <dgm:prSet/>
      <dgm:spPr/>
      <dgm:t>
        <a:bodyPr/>
        <a:lstStyle/>
        <a:p>
          <a:r>
            <a:rPr lang="en-US" smtClean="0">
              <a:latin typeface="NikoshBAN" pitchFamily="2" charset="0"/>
              <a:ea typeface="Times New Roman" pitchFamily="18" charset="0"/>
              <a:cs typeface="NikoshBAN" pitchFamily="2" charset="0"/>
            </a:rPr>
            <a:t>হযরত আলী (রাঃ) ও মুয়াবিয়া এর মধ্যে সংঘটিত যুদ্ধের সুদূর প্রসারী ফলাফল ব্যাখ্যা কর</a:t>
          </a:r>
          <a:endParaRPr lang="en-US" dirty="0" smtClean="0">
            <a:latin typeface="NikoshBAN" pitchFamily="2" charset="0"/>
            <a:cs typeface="NikoshBAN" pitchFamily="2" charset="0"/>
          </a:endParaRPr>
        </a:p>
      </dgm:t>
    </dgm:pt>
    <dgm:pt modelId="{91690147-EDBB-46A1-AB97-4BF6DC5E095D}" type="parTrans" cxnId="{E9EF476A-D5F9-4CBD-AE74-73FD785AD903}">
      <dgm:prSet/>
      <dgm:spPr/>
      <dgm:t>
        <a:bodyPr/>
        <a:lstStyle/>
        <a:p>
          <a:endParaRPr lang="en-US"/>
        </a:p>
      </dgm:t>
    </dgm:pt>
    <dgm:pt modelId="{E9EA1489-E29A-4C86-901F-6B5CE0D96DE3}" type="sibTrans" cxnId="{E9EF476A-D5F9-4CBD-AE74-73FD785AD903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2"/>
      <dgm:spPr/>
    </dgm:pt>
    <dgm:pt modelId="{204DF1B2-18CA-4620-9F53-9208ACC51593}" type="pres">
      <dgm:prSet presAssocID="{D232FE9C-1D84-4FE7-9B7B-4D59CCC50704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BE6D6F-3D8E-49E5-8354-EE6EB0853DCD}" type="pres">
      <dgm:prSet presAssocID="{78F10AE7-87BA-4993-BBF7-D00E21110D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ECC49E3-59DB-4587-9773-F53E20B64955}" type="pres">
      <dgm:prSet presAssocID="{74E56563-9A27-45E8-A8B8-C2EB7169101E}" presName="compNode" presStyleCnt="0"/>
      <dgm:spPr/>
    </dgm:pt>
    <dgm:pt modelId="{D572D321-1B89-49CB-9746-5A4103F3043E}" type="pres">
      <dgm:prSet presAssocID="{74E56563-9A27-45E8-A8B8-C2EB7169101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08DDB-28FB-40B2-9E5D-E3010DF9802F}" type="pres">
      <dgm:prSet presAssocID="{74E56563-9A27-45E8-A8B8-C2EB7169101E}" presName="invisiNode" presStyleLbl="node1" presStyleIdx="1" presStyleCnt="2"/>
      <dgm:spPr/>
    </dgm:pt>
    <dgm:pt modelId="{C8696A91-40FA-4AA5-A859-27172836CC6D}" type="pres">
      <dgm:prSet presAssocID="{74E56563-9A27-45E8-A8B8-C2EB7169101E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9BDC8DF8-D79A-4B40-8BAC-DE33D6D64674}" type="presOf" srcId="{74E56563-9A27-45E8-A8B8-C2EB7169101E}" destId="{D572D321-1B89-49CB-9746-5A4103F3043E}" srcOrd="0" destOrd="0" presId="urn:microsoft.com/office/officeart/2005/8/layout/pList2#1"/>
    <dgm:cxn modelId="{1DE7C7A9-3077-42ED-B05F-75271B3BD335}" type="presOf" srcId="{78F10AE7-87BA-4993-BBF7-D00E21110DB8}" destId="{B9BE6D6F-3D8E-49E5-8354-EE6EB0853DCD}" srcOrd="0" destOrd="0" presId="urn:microsoft.com/office/officeart/2005/8/layout/pList2#1"/>
    <dgm:cxn modelId="{E9EF476A-D5F9-4CBD-AE74-73FD785AD903}" srcId="{575A9155-A8AB-47A8-A64B-83AA60224E06}" destId="{74E56563-9A27-45E8-A8B8-C2EB7169101E}" srcOrd="1" destOrd="0" parTransId="{91690147-EDBB-46A1-AB97-4BF6DC5E095D}" sibTransId="{E9EA1489-E29A-4C86-901F-6B5CE0D96DE3}"/>
    <dgm:cxn modelId="{9F543357-14B8-4C06-9F1F-CDCB429805CC}" type="presOf" srcId="{D232FE9C-1D84-4FE7-9B7B-4D59CCC50704}" destId="{95AAD545-4D2A-474D-8383-EF9C8727FC29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1769868C-49A6-4EDB-8650-A1F72B9C8513}" type="presParOf" srcId="{7EEB1099-EF3F-4B64-8E24-679458424EE4}" destId="{302249DC-C9F7-4F26-820E-3B72A6BBF574}" srcOrd="0" destOrd="0" presId="urn:microsoft.com/office/officeart/2005/8/layout/pList2#1"/>
    <dgm:cxn modelId="{408E7786-A36B-4721-B8EC-3751D4D49803}" type="presParOf" srcId="{302249DC-C9F7-4F26-820E-3B72A6BBF574}" destId="{95AAD545-4D2A-474D-8383-EF9C8727FC29}" srcOrd="0" destOrd="0" presId="urn:microsoft.com/office/officeart/2005/8/layout/pList2#1"/>
    <dgm:cxn modelId="{B023AB14-50A6-4883-BF1D-2A509F2763F0}" type="presParOf" srcId="{302249DC-C9F7-4F26-820E-3B72A6BBF574}" destId="{13C266F7-6144-4E51-97BF-CA3AAD899140}" srcOrd="1" destOrd="0" presId="urn:microsoft.com/office/officeart/2005/8/layout/pList2#1"/>
    <dgm:cxn modelId="{E03D28AD-3646-4455-B4F5-4BFA7CFB77C0}" type="presParOf" srcId="{302249DC-C9F7-4F26-820E-3B72A6BBF574}" destId="{204DF1B2-18CA-4620-9F53-9208ACC51593}" srcOrd="2" destOrd="0" presId="urn:microsoft.com/office/officeart/2005/8/layout/pList2#1"/>
    <dgm:cxn modelId="{2C8197CF-EC17-43CA-AD14-449F45DD0928}" type="presParOf" srcId="{7EEB1099-EF3F-4B64-8E24-679458424EE4}" destId="{B9BE6D6F-3D8E-49E5-8354-EE6EB0853DCD}" srcOrd="1" destOrd="0" presId="urn:microsoft.com/office/officeart/2005/8/layout/pList2#1"/>
    <dgm:cxn modelId="{FE31CD66-D935-439D-BFDC-6C91572C7730}" type="presParOf" srcId="{7EEB1099-EF3F-4B64-8E24-679458424EE4}" destId="{CECC49E3-59DB-4587-9773-F53E20B64955}" srcOrd="2" destOrd="0" presId="urn:microsoft.com/office/officeart/2005/8/layout/pList2#1"/>
    <dgm:cxn modelId="{10736166-D0A9-48BE-A520-314CEFFFDA7A}" type="presParOf" srcId="{CECC49E3-59DB-4587-9773-F53E20B64955}" destId="{D572D321-1B89-49CB-9746-5A4103F3043E}" srcOrd="0" destOrd="0" presId="urn:microsoft.com/office/officeart/2005/8/layout/pList2#1"/>
    <dgm:cxn modelId="{D546185B-B7EE-4F31-8643-EAE2579C2C88}" type="presParOf" srcId="{CECC49E3-59DB-4587-9773-F53E20B64955}" destId="{33208DDB-28FB-40B2-9E5D-E3010DF9802F}" srcOrd="1" destOrd="0" presId="urn:microsoft.com/office/officeart/2005/8/layout/pList2#1"/>
    <dgm:cxn modelId="{7C70229D-FE7C-4BAF-98DE-618DC8167551}" type="presParOf" srcId="{CECC49E3-59DB-4587-9773-F53E20B64955}" destId="{C8696A91-40FA-4AA5-A859-27172836CC6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825" y="1462202"/>
            <a:ext cx="5895975" cy="3933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96A91-40FA-4AA5-A859-27172836C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8696A91-40FA-4AA5-A859-27172836C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8696A91-40FA-4AA5-A859-27172836C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72D321-1B89-49CB-9746-5A4103F30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572D321-1B89-49CB-9746-5A4103F30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572D321-1B89-49CB-9746-5A4103F30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687" y="1380440"/>
            <a:ext cx="5000625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0294" y="5074405"/>
            <a:ext cx="77914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ও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মুয়াবিয়া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সংঘটিত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ব্যর্থতা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সফলতার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06154" y="420469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7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ও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মুয়াবিয়ার</a:t>
            </a:r>
            <a:r>
              <a:rPr lang="en-US" sz="5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দ্বন্দ্ব</a:t>
            </a:r>
            <a:r>
              <a:rPr lang="en-US" sz="5400" dirty="0" smtClean="0">
                <a:latin typeface="Calibri"/>
                <a:ea typeface="Times New Roman" pitchFamily="18" charset="0"/>
                <a:cs typeface="NikoshBAN" pitchFamily="2" charset="0"/>
              </a:rPr>
              <a:t> 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20469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375FE6-557A-404D-9BB4-D853D604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62375FE6-557A-404D-9BB4-D853D604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62375FE6-557A-404D-9BB4-D853D604C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0364DF-7181-4017-968E-0E7D6785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9F0364DF-7181-4017-968E-0E7D6785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9F0364DF-7181-4017-968E-0E7D6785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802D45-1F0A-4A78-A21D-04F790A1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4802D45-1F0A-4A78-A21D-04F790A1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4802D45-1F0A-4A78-A21D-04F790A1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A4279F6-C9E5-4241-AE54-D2B11190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1A4279F6-C9E5-4241-AE54-D2B11190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1A4279F6-C9E5-4241-AE54-D2B11190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7750" y="268069"/>
            <a:ext cx="24765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গৃহযুদ্ধের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করণঃ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AC7D22-DFD5-49A6-A7E6-C8F4557E0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3AC7D22-DFD5-49A6-A7E6-C8F4557E0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3AC7D22-DFD5-49A6-A7E6-C8F4557E0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F37958-2F07-48EB-B7B7-905F75E06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62F37958-2F07-48EB-B7B7-905F75E06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62F37958-2F07-48EB-B7B7-905F75E06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FC9E178-3ABA-489A-8D5F-C222DC1AC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CFC9E178-3ABA-489A-8D5F-C222DC1AC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CFC9E178-3ABA-489A-8D5F-C222DC1AC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4F5AFB-F444-4386-834E-1D89394A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9F4F5AFB-F444-4386-834E-1D89394A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9F4F5AFB-F444-4386-834E-1D89394AF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228F023-4A63-480D-B1E5-9416204DE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228F023-4A63-480D-B1E5-9416204DE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228F023-4A63-480D-B1E5-9416204DE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CABD852-5423-489C-8E18-261693E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1CABD852-5423-489C-8E18-261693E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1CABD852-5423-489C-8E18-261693EC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57750" y="268069"/>
            <a:ext cx="24765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F4E424-65A4-4D78-9145-DE17B31E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6CF4E424-65A4-4D78-9145-DE17B31E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6CF4E424-65A4-4D78-9145-DE17B31E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6E2D2B-D313-4B6D-9F35-1B86CEF7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A6E2D2B-D313-4B6D-9F35-1B86CEF7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A6E2D2B-D313-4B6D-9F35-1B86CEF70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E91B9-EDF0-4A30-9BBC-953742DA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423E91B9-EDF0-4A30-9BBC-953742DA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423E91B9-EDF0-4A30-9BBC-953742DA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43145C-9717-4C53-AB71-0057AC54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graphicEl>
                                              <a:dgm id="{E543145C-9717-4C53-AB71-0057AC54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graphicEl>
                                              <a:dgm id="{E543145C-9717-4C53-AB71-0057AC54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D8794D-8B43-4E44-8EE3-16DAEC565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BBD8794D-8B43-4E44-8EE3-16DAEC565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BBD8794D-8B43-4E44-8EE3-16DAEC565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A88FDFE-7445-4887-8BEC-84DA4CB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1A88FDFE-7445-4887-8BEC-84DA4CB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1A88FDFE-7445-4887-8BEC-84DA4CBB0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64A84F-536B-4F1A-A123-46ABC40B2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AC64A84F-536B-4F1A-A123-46ABC40B2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AC64A84F-536B-4F1A-A123-46ABC40B2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76600" y="1182469"/>
            <a:ext cx="57150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আলী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র্থতার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কারণঃ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9150" y="1106269"/>
            <a:ext cx="29337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তথ্যঃ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1285</TotalTime>
  <Words>260</Words>
  <Application>Microsoft Office PowerPoint</Application>
  <PresentationFormat>Custom</PresentationFormat>
  <Paragraphs>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369</cp:revision>
  <dcterms:created xsi:type="dcterms:W3CDTF">2020-01-13T03:23:51Z</dcterms:created>
  <dcterms:modified xsi:type="dcterms:W3CDTF">2021-01-10T05:52:50Z</dcterms:modified>
</cp:coreProperties>
</file>