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4"/>
  </p:notesMasterIdLst>
  <p:sldIdLst>
    <p:sldId id="356" r:id="rId2"/>
    <p:sldId id="378" r:id="rId3"/>
    <p:sldId id="395" r:id="rId4"/>
    <p:sldId id="386" r:id="rId5"/>
    <p:sldId id="387" r:id="rId6"/>
    <p:sldId id="388" r:id="rId7"/>
    <p:sldId id="389" r:id="rId8"/>
    <p:sldId id="390" r:id="rId9"/>
    <p:sldId id="391" r:id="rId10"/>
    <p:sldId id="359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 varScale="1">
        <p:scale>
          <a:sx n="76" d="100"/>
          <a:sy n="76" d="100"/>
        </p:scale>
        <p:origin x="-110" y="-26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গঠন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D55FC50E-23F0-4D16-871C-385B3237F80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 সরকারের মহান মুক্তিযুদ্ধ পরিচালনা বিশ্লেষণ করতে পারবে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C6E9D21-4085-410F-A5B7-F4B56514C968}" type="parTrans" cxnId="{745268A5-372A-4C56-A2B6-47FE5CF1C942}">
      <dgm:prSet/>
      <dgm:spPr/>
      <dgm:t>
        <a:bodyPr/>
        <a:lstStyle/>
        <a:p>
          <a:endParaRPr lang="en-US"/>
        </a:p>
      </dgm:t>
    </dgm:pt>
    <dgm:pt modelId="{75354CEC-9859-43BA-B2E6-875A13F053D0}" type="sibTrans" cxnId="{745268A5-372A-4C56-A2B6-47FE5CF1C942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2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36A2E-B561-4573-998C-9ABF03B148E7}" type="pres">
      <dgm:prSet presAssocID="{D55FC50E-23F0-4D16-871C-385B3237F801}" presName="circ2" presStyleLbl="vennNode1" presStyleIdx="1" presStyleCnt="2"/>
      <dgm:spPr/>
      <dgm:t>
        <a:bodyPr/>
        <a:lstStyle/>
        <a:p>
          <a:endParaRPr lang="en-US"/>
        </a:p>
      </dgm:t>
    </dgm:pt>
    <dgm:pt modelId="{ED1DF9AF-E7F9-4B97-8C98-4EFE0A19630C}" type="pres">
      <dgm:prSet presAssocID="{D55FC50E-23F0-4D16-871C-385B3237F8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268A5-372A-4C56-A2B6-47FE5CF1C942}" srcId="{3776CFE0-3A2E-450C-B4D4-3CD4625A228B}" destId="{D55FC50E-23F0-4D16-871C-385B3237F801}" srcOrd="1" destOrd="0" parTransId="{3C6E9D21-4085-410F-A5B7-F4B56514C968}" sibTransId="{75354CEC-9859-43BA-B2E6-875A13F053D0}"/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A03B0259-A33B-40D8-8F4A-EF2444779BBB}" type="presOf" srcId="{C52A815C-F540-4301-8AD2-6C0BABB28C56}" destId="{2EF85892-8981-4B59-A874-DC215618E93D}" srcOrd="0" destOrd="0" presId="urn:microsoft.com/office/officeart/2005/8/layout/venn1"/>
    <dgm:cxn modelId="{59928496-2AD2-4EA1-9D1B-B983270B395A}" type="presOf" srcId="{D55FC50E-23F0-4D16-871C-385B3237F801}" destId="{ED1DF9AF-E7F9-4B97-8C98-4EFE0A19630C}" srcOrd="1" destOrd="0" presId="urn:microsoft.com/office/officeart/2005/8/layout/venn1"/>
    <dgm:cxn modelId="{384C5E99-93CD-4F08-B5E1-07FDBF3C5665}" type="presOf" srcId="{C52A815C-F540-4301-8AD2-6C0BABB28C56}" destId="{84F036C5-D3EF-411D-A4C7-59FD565AF47D}" srcOrd="1" destOrd="0" presId="urn:microsoft.com/office/officeart/2005/8/layout/venn1"/>
    <dgm:cxn modelId="{2DDD208B-4AC4-42B9-B544-81CDA20F1F76}" type="presOf" srcId="{3776CFE0-3A2E-450C-B4D4-3CD4625A228B}" destId="{853876F2-ECB3-4F48-96EF-1FD0E228E64E}" srcOrd="0" destOrd="0" presId="urn:microsoft.com/office/officeart/2005/8/layout/venn1"/>
    <dgm:cxn modelId="{6A14C8C6-B596-467D-B5BB-9992CD5CFFED}" type="presOf" srcId="{D55FC50E-23F0-4D16-871C-385B3237F801}" destId="{58A36A2E-B561-4573-998C-9ABF03B148E7}" srcOrd="0" destOrd="0" presId="urn:microsoft.com/office/officeart/2005/8/layout/venn1"/>
    <dgm:cxn modelId="{ED5A261D-728C-4442-B6F1-F8B06031CB19}" type="presParOf" srcId="{853876F2-ECB3-4F48-96EF-1FD0E228E64E}" destId="{2EF85892-8981-4B59-A874-DC215618E93D}" srcOrd="0" destOrd="0" presId="urn:microsoft.com/office/officeart/2005/8/layout/venn1"/>
    <dgm:cxn modelId="{8E806C58-C418-4EDD-A391-FC97FF33F2BB}" type="presParOf" srcId="{853876F2-ECB3-4F48-96EF-1FD0E228E64E}" destId="{84F036C5-D3EF-411D-A4C7-59FD565AF47D}" srcOrd="1" destOrd="0" presId="urn:microsoft.com/office/officeart/2005/8/layout/venn1"/>
    <dgm:cxn modelId="{02C718C7-818E-4385-AFB4-226023B26539}" type="presParOf" srcId="{853876F2-ECB3-4F48-96EF-1FD0E228E64E}" destId="{58A36A2E-B561-4573-998C-9ABF03B148E7}" srcOrd="2" destOrd="0" presId="urn:microsoft.com/office/officeart/2005/8/layout/venn1"/>
    <dgm:cxn modelId="{C641BF67-BB47-4226-A083-38131C33C21D}" type="presParOf" srcId="{853876F2-ECB3-4F48-96EF-1FD0E228E64E}" destId="{ED1DF9AF-E7F9-4B97-8C98-4EFE0A19630C}" srcOrd="3" destOrd="0" presId="urn:microsoft.com/office/officeart/2005/8/layout/venn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4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সদস্য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দপ্তরঃ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30225914-D1D5-4F85-89D0-E2E700E65FEC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১.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রাষ্ট্রপতিঃ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বঙ্গবন্ধু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শেখ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মুজিবুর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রহমান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90DA2C1-9859-482D-B2D4-F303E1051F9A}" type="parTrans" cxnId="{DBC72069-3156-4760-BC26-52ACE48758B8}">
      <dgm:prSet/>
      <dgm:spPr/>
      <dgm:t>
        <a:bodyPr/>
        <a:lstStyle/>
        <a:p>
          <a:endParaRPr lang="en-US"/>
        </a:p>
      </dgm:t>
    </dgm:pt>
    <dgm:pt modelId="{2424C750-7013-4A08-850E-B06D0D0114C0}" type="sibTrans" cxnId="{DBC72069-3156-4760-BC26-52ACE48758B8}">
      <dgm:prSet/>
      <dgm:spPr/>
      <dgm:t>
        <a:bodyPr/>
        <a:lstStyle/>
        <a:p>
          <a:endParaRPr lang="en-US"/>
        </a:p>
      </dgm:t>
    </dgm:pt>
    <dgm:pt modelId="{F61BAB08-4D49-40FF-B5FA-DA0D05EEDF13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২. রাষ্ট্রপতিঃ সৈয়দ নজরুল ইসলাম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B4B4BCEA-BC98-4A65-9193-5FF81F56DFF6}" type="parTrans" cxnId="{D2135CFC-78CD-4D37-952C-C4D1942B4FB7}">
      <dgm:prSet/>
      <dgm:spPr/>
      <dgm:t>
        <a:bodyPr/>
        <a:lstStyle/>
        <a:p>
          <a:endParaRPr lang="en-US"/>
        </a:p>
      </dgm:t>
    </dgm:pt>
    <dgm:pt modelId="{57D97E3A-01D4-40DD-95B1-59F778AD4294}" type="sibTrans" cxnId="{D2135CFC-78CD-4D37-952C-C4D1942B4FB7}">
      <dgm:prSet/>
      <dgm:spPr/>
      <dgm:t>
        <a:bodyPr/>
        <a:lstStyle/>
        <a:p>
          <a:endParaRPr lang="en-US"/>
        </a:p>
      </dgm:t>
    </dgm:pt>
    <dgm:pt modelId="{0330AD68-99C6-46EB-8399-EEB63679B4F3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৩. প্রধানমন্ত্রীঃ তাজউদ্দীন আহমদ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C2C04D6-CE88-4BB2-B278-5C300FDCCB46}" type="parTrans" cxnId="{4E976625-2508-46F9-ACB9-581B31836186}">
      <dgm:prSet/>
      <dgm:spPr/>
      <dgm:t>
        <a:bodyPr/>
        <a:lstStyle/>
        <a:p>
          <a:endParaRPr lang="en-US"/>
        </a:p>
      </dgm:t>
    </dgm:pt>
    <dgm:pt modelId="{ACF1BDEB-AFFD-449C-97B1-8394AFB05AB1}" type="sibTrans" cxnId="{4E976625-2508-46F9-ACB9-581B31836186}">
      <dgm:prSet/>
      <dgm:spPr/>
      <dgm:t>
        <a:bodyPr/>
        <a:lstStyle/>
        <a:p>
          <a:endParaRPr lang="en-US"/>
        </a:p>
      </dgm:t>
    </dgm:pt>
    <dgm:pt modelId="{C34FCC7D-36BC-4D6B-9C77-2D6C03ABF58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৪. পররাষ্ট্র ও আইনমন্ত্রীঃ খন্দকার মোশতাক আহমদ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798567B-8A9C-4D79-B7A8-E58552C528EC}" type="parTrans" cxnId="{E4B9C2C1-06CD-4ECF-B1D8-774A696B2988}">
      <dgm:prSet/>
      <dgm:spPr/>
      <dgm:t>
        <a:bodyPr/>
        <a:lstStyle/>
        <a:p>
          <a:endParaRPr lang="en-US"/>
        </a:p>
      </dgm:t>
    </dgm:pt>
    <dgm:pt modelId="{6127D8B1-2B8F-45DA-8A79-309E19733619}" type="sibTrans" cxnId="{E4B9C2C1-06CD-4ECF-B1D8-774A696B2988}">
      <dgm:prSet/>
      <dgm:spPr/>
      <dgm:t>
        <a:bodyPr/>
        <a:lstStyle/>
        <a:p>
          <a:endParaRPr lang="en-US"/>
        </a:p>
      </dgm:t>
    </dgm:pt>
    <dgm:pt modelId="{8E002326-3FEE-4051-B6E4-1768C448036B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৫. অর্থমন্ত্রীঃ এম মনসুর আলী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95AA255-45DB-499E-9C8A-AD9A9562D4F5}" type="parTrans" cxnId="{5E0543C1-4A45-427A-B11A-F2069BDB45F6}">
      <dgm:prSet/>
      <dgm:spPr/>
      <dgm:t>
        <a:bodyPr/>
        <a:lstStyle/>
        <a:p>
          <a:endParaRPr lang="en-US"/>
        </a:p>
      </dgm:t>
    </dgm:pt>
    <dgm:pt modelId="{05BDD0BB-600A-4E61-B327-A8D558492952}" type="sibTrans" cxnId="{5E0543C1-4A45-427A-B11A-F2069BDB45F6}">
      <dgm:prSet/>
      <dgm:spPr/>
      <dgm:t>
        <a:bodyPr/>
        <a:lstStyle/>
        <a:p>
          <a:endParaRPr lang="en-US"/>
        </a:p>
      </dgm:t>
    </dgm:pt>
    <dgm:pt modelId="{5829F379-0EF9-458A-89B8-611C702198B8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৬. স্বরাষ্ট্র, ত্রাণ ও পুনর্বাসনমন্ত্রীঃ এ এইচ এম কামারুজ্জামান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8A81881-AB44-42AF-A14B-5B02A8622DA4}" type="parTrans" cxnId="{ABB471A8-1804-4923-A5CA-F31F31D68CE9}">
      <dgm:prSet/>
      <dgm:spPr/>
      <dgm:t>
        <a:bodyPr/>
        <a:lstStyle/>
        <a:p>
          <a:endParaRPr lang="en-US"/>
        </a:p>
      </dgm:t>
    </dgm:pt>
    <dgm:pt modelId="{A74CEEEB-963B-48FB-8AD6-EC88284EDC71}" type="sibTrans" cxnId="{ABB471A8-1804-4923-A5CA-F31F31D68CE9}">
      <dgm:prSet/>
      <dgm:spPr/>
      <dgm:t>
        <a:bodyPr/>
        <a:lstStyle/>
        <a:p>
          <a:endParaRPr lang="en-US"/>
        </a:p>
      </dgm:t>
    </dgm:pt>
    <dgm:pt modelId="{B33F9004-BD5E-4A47-A452-3C97174C79D6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৭. প্রধান সেনাপতিঃ কর্নেল এম এ জি ওসমানী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8A1342A-361B-4357-8BE7-3BEC81705926}" type="parTrans" cxnId="{A0EC8892-C1AD-4F22-8ED6-69C4B561B047}">
      <dgm:prSet/>
      <dgm:spPr/>
      <dgm:t>
        <a:bodyPr/>
        <a:lstStyle/>
        <a:p>
          <a:endParaRPr lang="en-US"/>
        </a:p>
      </dgm:t>
    </dgm:pt>
    <dgm:pt modelId="{266FD709-9BDE-4EA4-91E9-2310C5449376}" type="sibTrans" cxnId="{A0EC8892-C1AD-4F22-8ED6-69C4B561B047}">
      <dgm:prSet/>
      <dgm:spPr/>
      <dgm:t>
        <a:bodyPr/>
        <a:lstStyle/>
        <a:p>
          <a:endParaRPr lang="en-US"/>
        </a:p>
      </dgm:t>
    </dgm:pt>
    <dgm:pt modelId="{705BBE9C-00E6-44D1-9116-238A1E313444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৮. চিফ অফ স্টাফঃ কর্নেল (অব.) আব্দুর রব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9027F27-5040-4719-9391-17A0355499BE}" type="parTrans" cxnId="{2A1EC968-F5D0-4BFA-B78A-9EFEF2C3879B}">
      <dgm:prSet/>
      <dgm:spPr/>
      <dgm:t>
        <a:bodyPr/>
        <a:lstStyle/>
        <a:p>
          <a:endParaRPr lang="en-US"/>
        </a:p>
      </dgm:t>
    </dgm:pt>
    <dgm:pt modelId="{27145BFB-1ED0-4BBF-B1BE-BEFCE886652F}" type="sibTrans" cxnId="{2A1EC968-F5D0-4BFA-B78A-9EFEF2C3879B}">
      <dgm:prSet/>
      <dgm:spPr/>
      <dgm:t>
        <a:bodyPr/>
        <a:lstStyle/>
        <a:p>
          <a:endParaRPr lang="en-US"/>
        </a:p>
      </dgm:t>
    </dgm:pt>
    <dgm:pt modelId="{E1016A6F-301E-4527-A7EF-5B910D41584F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৯. ডেপুটি চিফ অফ স্টাফ এবং বিমান বাহিনীর প্রধানঃ গ্রুপ ক্যাপ্টেন এ. কে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খন্দকার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9A61FF9-6708-4F43-8A95-23F2A2D90C31}" type="parTrans" cxnId="{74B79113-980A-4822-BDEF-136B3FD5102E}">
      <dgm:prSet/>
      <dgm:spPr/>
      <dgm:t>
        <a:bodyPr/>
        <a:lstStyle/>
        <a:p>
          <a:endParaRPr lang="en-US"/>
        </a:p>
      </dgm:t>
    </dgm:pt>
    <dgm:pt modelId="{42D07A1A-859B-40DF-8142-622F7FDD444F}" type="sibTrans" cxnId="{74B79113-980A-4822-BDEF-136B3FD5102E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36560" custScaleY="135889"/>
      <dgm:spPr/>
      <dgm:t>
        <a:bodyPr/>
        <a:lstStyle/>
        <a:p>
          <a:endParaRPr lang="en-US"/>
        </a:p>
      </dgm:t>
    </dgm:pt>
    <dgm:pt modelId="{BC528FAF-3354-41C7-8DDB-5D04E57EE9D0}" type="pres">
      <dgm:prSet presAssocID="{30225914-D1D5-4F85-89D0-E2E700E65FE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4086-0ACE-4FD1-9ABC-F1C41E324497}" type="pres">
      <dgm:prSet presAssocID="{30225914-D1D5-4F85-89D0-E2E700E65FEC}" presName="dummy" presStyleCnt="0"/>
      <dgm:spPr/>
    </dgm:pt>
    <dgm:pt modelId="{54149B07-22C0-478B-81D0-189B52B74CEF}" type="pres">
      <dgm:prSet presAssocID="{2424C750-7013-4A08-850E-B06D0D0114C0}" presName="sibTrans" presStyleLbl="sibTrans2D1" presStyleIdx="0" presStyleCnt="9"/>
      <dgm:spPr/>
      <dgm:t>
        <a:bodyPr/>
        <a:lstStyle/>
        <a:p>
          <a:endParaRPr lang="en-US"/>
        </a:p>
      </dgm:t>
    </dgm:pt>
    <dgm:pt modelId="{C5A8911D-C4A6-45B2-A835-7166D62A06C1}" type="pres">
      <dgm:prSet presAssocID="{F61BAB08-4D49-40FF-B5FA-DA0D05EEDF1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5A4F0-D1A2-4D79-A5CF-C8FA275F801E}" type="pres">
      <dgm:prSet presAssocID="{F61BAB08-4D49-40FF-B5FA-DA0D05EEDF13}" presName="dummy" presStyleCnt="0"/>
      <dgm:spPr/>
    </dgm:pt>
    <dgm:pt modelId="{6B20B9A5-62B6-4ADA-96EF-1056365CDBF8}" type="pres">
      <dgm:prSet presAssocID="{57D97E3A-01D4-40DD-95B1-59F778AD4294}" presName="sibTrans" presStyleLbl="sibTrans2D1" presStyleIdx="1" presStyleCnt="9"/>
      <dgm:spPr/>
      <dgm:t>
        <a:bodyPr/>
        <a:lstStyle/>
        <a:p>
          <a:endParaRPr lang="en-US"/>
        </a:p>
      </dgm:t>
    </dgm:pt>
    <dgm:pt modelId="{A8240B5E-C06C-4C50-A553-29CE767D7B60}" type="pres">
      <dgm:prSet presAssocID="{0330AD68-99C6-46EB-8399-EEB63679B4F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C62E-4868-4C98-848E-8C78D44DE34F}" type="pres">
      <dgm:prSet presAssocID="{0330AD68-99C6-46EB-8399-EEB63679B4F3}" presName="dummy" presStyleCnt="0"/>
      <dgm:spPr/>
    </dgm:pt>
    <dgm:pt modelId="{B7BEFD97-B9E1-4078-B1B7-A10974D50B28}" type="pres">
      <dgm:prSet presAssocID="{ACF1BDEB-AFFD-449C-97B1-8394AFB05AB1}" presName="sibTrans" presStyleLbl="sibTrans2D1" presStyleIdx="2" presStyleCnt="9"/>
      <dgm:spPr/>
      <dgm:t>
        <a:bodyPr/>
        <a:lstStyle/>
        <a:p>
          <a:endParaRPr lang="en-US"/>
        </a:p>
      </dgm:t>
    </dgm:pt>
    <dgm:pt modelId="{69AC5561-8414-458E-8C42-5998511F3EC4}" type="pres">
      <dgm:prSet presAssocID="{C34FCC7D-36BC-4D6B-9C77-2D6C03ABF58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C50-FCE9-4E3A-8B49-21F7AC3D2E9B}" type="pres">
      <dgm:prSet presAssocID="{C34FCC7D-36BC-4D6B-9C77-2D6C03ABF581}" presName="dummy" presStyleCnt="0"/>
      <dgm:spPr/>
    </dgm:pt>
    <dgm:pt modelId="{59D42AEA-E222-4C35-92C0-C4785036CC21}" type="pres">
      <dgm:prSet presAssocID="{6127D8B1-2B8F-45DA-8A79-309E19733619}" presName="sibTrans" presStyleLbl="sibTrans2D1" presStyleIdx="3" presStyleCnt="9"/>
      <dgm:spPr/>
      <dgm:t>
        <a:bodyPr/>
        <a:lstStyle/>
        <a:p>
          <a:endParaRPr lang="en-US"/>
        </a:p>
      </dgm:t>
    </dgm:pt>
    <dgm:pt modelId="{C365916F-1657-40CF-8880-D07F98980483}" type="pres">
      <dgm:prSet presAssocID="{8E002326-3FEE-4051-B6E4-1768C44803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67EE7-9CA8-4DDC-A63D-CF3D69FDC52A}" type="pres">
      <dgm:prSet presAssocID="{8E002326-3FEE-4051-B6E4-1768C448036B}" presName="dummy" presStyleCnt="0"/>
      <dgm:spPr/>
    </dgm:pt>
    <dgm:pt modelId="{03D85477-611D-4D93-855F-645C87A89A46}" type="pres">
      <dgm:prSet presAssocID="{05BDD0BB-600A-4E61-B327-A8D558492952}" presName="sibTrans" presStyleLbl="sibTrans2D1" presStyleIdx="4" presStyleCnt="9"/>
      <dgm:spPr/>
      <dgm:t>
        <a:bodyPr/>
        <a:lstStyle/>
        <a:p>
          <a:endParaRPr lang="en-US"/>
        </a:p>
      </dgm:t>
    </dgm:pt>
    <dgm:pt modelId="{3032EA7A-40BE-407B-87B1-1B1C0C30C093}" type="pres">
      <dgm:prSet presAssocID="{5829F379-0EF9-458A-89B8-611C702198B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5FE60-0246-456C-A1E1-FBA9ACD04813}" type="pres">
      <dgm:prSet presAssocID="{5829F379-0EF9-458A-89B8-611C702198B8}" presName="dummy" presStyleCnt="0"/>
      <dgm:spPr/>
    </dgm:pt>
    <dgm:pt modelId="{1446F46E-DD21-48E9-99D7-A662C7E098BF}" type="pres">
      <dgm:prSet presAssocID="{A74CEEEB-963B-48FB-8AD6-EC88284EDC71}" presName="sibTrans" presStyleLbl="sibTrans2D1" presStyleIdx="5" presStyleCnt="9"/>
      <dgm:spPr/>
      <dgm:t>
        <a:bodyPr/>
        <a:lstStyle/>
        <a:p>
          <a:endParaRPr lang="en-US"/>
        </a:p>
      </dgm:t>
    </dgm:pt>
    <dgm:pt modelId="{05E4F847-33E9-4CAE-A3C2-4DECD22BD695}" type="pres">
      <dgm:prSet presAssocID="{B33F9004-BD5E-4A47-A452-3C97174C79D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A2F68-3BC7-42A1-93FD-85CA3D524532}" type="pres">
      <dgm:prSet presAssocID="{B33F9004-BD5E-4A47-A452-3C97174C79D6}" presName="dummy" presStyleCnt="0"/>
      <dgm:spPr/>
    </dgm:pt>
    <dgm:pt modelId="{BCBD29C7-02BA-4D62-BA75-1FB4B316CA87}" type="pres">
      <dgm:prSet presAssocID="{266FD709-9BDE-4EA4-91E9-2310C5449376}" presName="sibTrans" presStyleLbl="sibTrans2D1" presStyleIdx="6" presStyleCnt="9"/>
      <dgm:spPr/>
      <dgm:t>
        <a:bodyPr/>
        <a:lstStyle/>
        <a:p>
          <a:endParaRPr lang="en-US"/>
        </a:p>
      </dgm:t>
    </dgm:pt>
    <dgm:pt modelId="{D412AEF8-9C41-41D5-BD28-ABDAB41710BC}" type="pres">
      <dgm:prSet presAssocID="{705BBE9C-00E6-44D1-9116-238A1E31344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45B8D-56E2-408C-95CF-715A499C587B}" type="pres">
      <dgm:prSet presAssocID="{705BBE9C-00E6-44D1-9116-238A1E313444}" presName="dummy" presStyleCnt="0"/>
      <dgm:spPr/>
    </dgm:pt>
    <dgm:pt modelId="{8176FC4A-3CF0-4C97-A391-BF5DED8AD5BC}" type="pres">
      <dgm:prSet presAssocID="{27145BFB-1ED0-4BBF-B1BE-BEFCE886652F}" presName="sibTrans" presStyleLbl="sibTrans2D1" presStyleIdx="7" presStyleCnt="9"/>
      <dgm:spPr/>
      <dgm:t>
        <a:bodyPr/>
        <a:lstStyle/>
        <a:p>
          <a:endParaRPr lang="en-US"/>
        </a:p>
      </dgm:t>
    </dgm:pt>
    <dgm:pt modelId="{A7A31EEC-65E6-4EDB-9C5E-34513AAC7B9A}" type="pres">
      <dgm:prSet presAssocID="{E1016A6F-301E-4527-A7EF-5B910D41584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91D64-C0AA-4660-96AD-13777446005B}" type="pres">
      <dgm:prSet presAssocID="{E1016A6F-301E-4527-A7EF-5B910D41584F}" presName="dummy" presStyleCnt="0"/>
      <dgm:spPr/>
    </dgm:pt>
    <dgm:pt modelId="{FE54E157-B122-4103-B205-9F4DCD74FEF3}" type="pres">
      <dgm:prSet presAssocID="{42D07A1A-859B-40DF-8142-622F7FDD444F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13A3CB33-8DF0-4D4C-A90F-CC8661A4AF9C}" type="presOf" srcId="{829A2511-D946-453F-9286-EAEDE10E5BD1}" destId="{3BFF2AC4-EE2D-4FBE-9804-D84B8585C9D3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0C4EE7AA-9EE7-4C31-A02D-42C6B3D8ED0D}" type="presOf" srcId="{27145BFB-1ED0-4BBF-B1BE-BEFCE886652F}" destId="{8176FC4A-3CF0-4C97-A391-BF5DED8AD5BC}" srcOrd="0" destOrd="0" presId="urn:microsoft.com/office/officeart/2005/8/layout/radial6"/>
    <dgm:cxn modelId="{2E047F64-734D-4DBC-92DE-653F8FE2B6D6}" type="presOf" srcId="{6127D8B1-2B8F-45DA-8A79-309E19733619}" destId="{59D42AEA-E222-4C35-92C0-C4785036CC21}" srcOrd="0" destOrd="0" presId="urn:microsoft.com/office/officeart/2005/8/layout/radial6"/>
    <dgm:cxn modelId="{2A1EC968-F5D0-4BFA-B78A-9EFEF2C3879B}" srcId="{829A2511-D946-453F-9286-EAEDE10E5BD1}" destId="{705BBE9C-00E6-44D1-9116-238A1E313444}" srcOrd="7" destOrd="0" parTransId="{69027F27-5040-4719-9391-17A0355499BE}" sibTransId="{27145BFB-1ED0-4BBF-B1BE-BEFCE886652F}"/>
    <dgm:cxn modelId="{4E976625-2508-46F9-ACB9-581B31836186}" srcId="{829A2511-D946-453F-9286-EAEDE10E5BD1}" destId="{0330AD68-99C6-46EB-8399-EEB63679B4F3}" srcOrd="2" destOrd="0" parTransId="{1C2C04D6-CE88-4BB2-B278-5C300FDCCB46}" sibTransId="{ACF1BDEB-AFFD-449C-97B1-8394AFB05AB1}"/>
    <dgm:cxn modelId="{2E507FD0-4127-475A-8C9B-97BD263CC37F}" type="presOf" srcId="{30225914-D1D5-4F85-89D0-E2E700E65FEC}" destId="{BC528FAF-3354-41C7-8DDB-5D04E57EE9D0}" srcOrd="0" destOrd="0" presId="urn:microsoft.com/office/officeart/2005/8/layout/radial6"/>
    <dgm:cxn modelId="{FB4FA1BB-48E8-40F4-AABF-1B43683C96E4}" type="presOf" srcId="{705BBE9C-00E6-44D1-9116-238A1E313444}" destId="{D412AEF8-9C41-41D5-BD28-ABDAB41710BC}" srcOrd="0" destOrd="0" presId="urn:microsoft.com/office/officeart/2005/8/layout/radial6"/>
    <dgm:cxn modelId="{EADD440A-FB9F-49BE-B2EA-233B2B888AD2}" type="presOf" srcId="{42D07A1A-859B-40DF-8142-622F7FDD444F}" destId="{FE54E157-B122-4103-B205-9F4DCD74FEF3}" srcOrd="0" destOrd="0" presId="urn:microsoft.com/office/officeart/2005/8/layout/radial6"/>
    <dgm:cxn modelId="{DBF0C1B2-09E8-4685-9EFF-B7CB73BA8D64}" type="presOf" srcId="{ACF1BDEB-AFFD-449C-97B1-8394AFB05AB1}" destId="{B7BEFD97-B9E1-4078-B1B7-A10974D50B28}" srcOrd="0" destOrd="0" presId="urn:microsoft.com/office/officeart/2005/8/layout/radial6"/>
    <dgm:cxn modelId="{A0EC8892-C1AD-4F22-8ED6-69C4B561B047}" srcId="{829A2511-D946-453F-9286-EAEDE10E5BD1}" destId="{B33F9004-BD5E-4A47-A452-3C97174C79D6}" srcOrd="6" destOrd="0" parTransId="{48A1342A-361B-4357-8BE7-3BEC81705926}" sibTransId="{266FD709-9BDE-4EA4-91E9-2310C5449376}"/>
    <dgm:cxn modelId="{9B522454-8714-4D88-A776-5E0EC3C1BFD1}" type="presOf" srcId="{2424C750-7013-4A08-850E-B06D0D0114C0}" destId="{54149B07-22C0-478B-81D0-189B52B74CEF}" srcOrd="0" destOrd="0" presId="urn:microsoft.com/office/officeart/2005/8/layout/radial6"/>
    <dgm:cxn modelId="{E4B9C2C1-06CD-4ECF-B1D8-774A696B2988}" srcId="{829A2511-D946-453F-9286-EAEDE10E5BD1}" destId="{C34FCC7D-36BC-4D6B-9C77-2D6C03ABF581}" srcOrd="3" destOrd="0" parTransId="{4798567B-8A9C-4D79-B7A8-E58552C528EC}" sibTransId="{6127D8B1-2B8F-45DA-8A79-309E19733619}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C976BEAC-4568-4D43-B619-B3B45FB48EEC}" type="presOf" srcId="{8E002326-3FEE-4051-B6E4-1768C448036B}" destId="{C365916F-1657-40CF-8880-D07F98980483}" srcOrd="0" destOrd="0" presId="urn:microsoft.com/office/officeart/2005/8/layout/radial6"/>
    <dgm:cxn modelId="{F6BAFAE4-34F6-47AD-86BA-63269755DBEB}" type="presOf" srcId="{57D97E3A-01D4-40DD-95B1-59F778AD4294}" destId="{6B20B9A5-62B6-4ADA-96EF-1056365CDBF8}" srcOrd="0" destOrd="0" presId="urn:microsoft.com/office/officeart/2005/8/layout/radial6"/>
    <dgm:cxn modelId="{C3B379C6-72E7-4EE9-A281-F29BEE6DDE4B}" type="presOf" srcId="{266FD709-9BDE-4EA4-91E9-2310C5449376}" destId="{BCBD29C7-02BA-4D62-BA75-1FB4B316CA87}" srcOrd="0" destOrd="0" presId="urn:microsoft.com/office/officeart/2005/8/layout/radial6"/>
    <dgm:cxn modelId="{5E0543C1-4A45-427A-B11A-F2069BDB45F6}" srcId="{829A2511-D946-453F-9286-EAEDE10E5BD1}" destId="{8E002326-3FEE-4051-B6E4-1768C448036B}" srcOrd="4" destOrd="0" parTransId="{995AA255-45DB-499E-9C8A-AD9A9562D4F5}" sibTransId="{05BDD0BB-600A-4E61-B327-A8D558492952}"/>
    <dgm:cxn modelId="{DBC72069-3156-4760-BC26-52ACE48758B8}" srcId="{829A2511-D946-453F-9286-EAEDE10E5BD1}" destId="{30225914-D1D5-4F85-89D0-E2E700E65FEC}" srcOrd="0" destOrd="0" parTransId="{090DA2C1-9859-482D-B2D4-F303E1051F9A}" sibTransId="{2424C750-7013-4A08-850E-B06D0D0114C0}"/>
    <dgm:cxn modelId="{6D38BC9D-4111-4CBA-B19B-CE8613E23685}" type="presOf" srcId="{B33F9004-BD5E-4A47-A452-3C97174C79D6}" destId="{05E4F847-33E9-4CAE-A3C2-4DECD22BD695}" srcOrd="0" destOrd="0" presId="urn:microsoft.com/office/officeart/2005/8/layout/radial6"/>
    <dgm:cxn modelId="{A63C7481-4384-484F-9318-024A02EF7207}" type="presOf" srcId="{F61BAB08-4D49-40FF-B5FA-DA0D05EEDF13}" destId="{C5A8911D-C4A6-45B2-A835-7166D62A06C1}" srcOrd="0" destOrd="0" presId="urn:microsoft.com/office/officeart/2005/8/layout/radial6"/>
    <dgm:cxn modelId="{30E47D0B-8997-4E12-862C-BBFCD2D5D377}" type="presOf" srcId="{C34FCC7D-36BC-4D6B-9C77-2D6C03ABF581}" destId="{69AC5561-8414-458E-8C42-5998511F3EC4}" srcOrd="0" destOrd="0" presId="urn:microsoft.com/office/officeart/2005/8/layout/radial6"/>
    <dgm:cxn modelId="{A8FF029D-0BCD-4834-B602-E2FDC3ED5DDE}" type="presOf" srcId="{05BDD0BB-600A-4E61-B327-A8D558492952}" destId="{03D85477-611D-4D93-855F-645C87A89A46}" srcOrd="0" destOrd="0" presId="urn:microsoft.com/office/officeart/2005/8/layout/radial6"/>
    <dgm:cxn modelId="{DD0DC47F-0446-4A29-9F1F-0D5B0E60D217}" type="presOf" srcId="{D514DE4F-C80B-42FC-BA76-1563744A50B8}" destId="{13945BDB-175B-4C5C-B598-D9DE5EFC0281}" srcOrd="0" destOrd="0" presId="urn:microsoft.com/office/officeart/2005/8/layout/radial6"/>
    <dgm:cxn modelId="{B3A4032E-D8A2-415F-8D7C-FCDC9C55791D}" type="presOf" srcId="{0330AD68-99C6-46EB-8399-EEB63679B4F3}" destId="{A8240B5E-C06C-4C50-A553-29CE767D7B60}" srcOrd="0" destOrd="0" presId="urn:microsoft.com/office/officeart/2005/8/layout/radial6"/>
    <dgm:cxn modelId="{D2135CFC-78CD-4D37-952C-C4D1942B4FB7}" srcId="{829A2511-D946-453F-9286-EAEDE10E5BD1}" destId="{F61BAB08-4D49-40FF-B5FA-DA0D05EEDF13}" srcOrd="1" destOrd="0" parTransId="{B4B4BCEA-BC98-4A65-9193-5FF81F56DFF6}" sibTransId="{57D97E3A-01D4-40DD-95B1-59F778AD4294}"/>
    <dgm:cxn modelId="{88F3945D-1F73-4A05-ABBD-AE34006D3482}" type="presOf" srcId="{A74CEEEB-963B-48FB-8AD6-EC88284EDC71}" destId="{1446F46E-DD21-48E9-99D7-A662C7E098BF}" srcOrd="0" destOrd="0" presId="urn:microsoft.com/office/officeart/2005/8/layout/radial6"/>
    <dgm:cxn modelId="{ABB471A8-1804-4923-A5CA-F31F31D68CE9}" srcId="{829A2511-D946-453F-9286-EAEDE10E5BD1}" destId="{5829F379-0EF9-458A-89B8-611C702198B8}" srcOrd="5" destOrd="0" parTransId="{08A81881-AB44-42AF-A14B-5B02A8622DA4}" sibTransId="{A74CEEEB-963B-48FB-8AD6-EC88284EDC71}"/>
    <dgm:cxn modelId="{B05129CE-3FCB-4E0A-8A62-6D8813F19FC1}" type="presOf" srcId="{5829F379-0EF9-458A-89B8-611C702198B8}" destId="{3032EA7A-40BE-407B-87B1-1B1C0C30C093}" srcOrd="0" destOrd="0" presId="urn:microsoft.com/office/officeart/2005/8/layout/radial6"/>
    <dgm:cxn modelId="{C5FFB5AD-3DB2-4C5F-A0B0-F46D829929DC}" type="presOf" srcId="{E1016A6F-301E-4527-A7EF-5B910D41584F}" destId="{A7A31EEC-65E6-4EDB-9C5E-34513AAC7B9A}" srcOrd="0" destOrd="0" presId="urn:microsoft.com/office/officeart/2005/8/layout/radial6"/>
    <dgm:cxn modelId="{74B79113-980A-4822-BDEF-136B3FD5102E}" srcId="{829A2511-D946-453F-9286-EAEDE10E5BD1}" destId="{E1016A6F-301E-4527-A7EF-5B910D41584F}" srcOrd="8" destOrd="0" parTransId="{09A61FF9-6708-4F43-8A95-23F2A2D90C31}" sibTransId="{42D07A1A-859B-40DF-8142-622F7FDD444F}"/>
    <dgm:cxn modelId="{21F0196A-8B2B-49EC-A2D5-F2CAC640D3DB}" type="presParOf" srcId="{13945BDB-175B-4C5C-B598-D9DE5EFC0281}" destId="{3BFF2AC4-EE2D-4FBE-9804-D84B8585C9D3}" srcOrd="0" destOrd="0" presId="urn:microsoft.com/office/officeart/2005/8/layout/radial6"/>
    <dgm:cxn modelId="{E2D5B686-175F-4F38-8451-4AD2783A0CFD}" type="presParOf" srcId="{13945BDB-175B-4C5C-B598-D9DE5EFC0281}" destId="{BC528FAF-3354-41C7-8DDB-5D04E57EE9D0}" srcOrd="1" destOrd="0" presId="urn:microsoft.com/office/officeart/2005/8/layout/radial6"/>
    <dgm:cxn modelId="{2E9CD6D7-7CBD-4FD4-9771-D983D84BED7E}" type="presParOf" srcId="{13945BDB-175B-4C5C-B598-D9DE5EFC0281}" destId="{949B4086-0ACE-4FD1-9ABC-F1C41E324497}" srcOrd="2" destOrd="0" presId="urn:microsoft.com/office/officeart/2005/8/layout/radial6"/>
    <dgm:cxn modelId="{A1D755A1-900A-4071-8263-5DDC3D0F2685}" type="presParOf" srcId="{13945BDB-175B-4C5C-B598-D9DE5EFC0281}" destId="{54149B07-22C0-478B-81D0-189B52B74CEF}" srcOrd="3" destOrd="0" presId="urn:microsoft.com/office/officeart/2005/8/layout/radial6"/>
    <dgm:cxn modelId="{5ADBC1AF-0501-4FA6-A9E9-5E8C33034D20}" type="presParOf" srcId="{13945BDB-175B-4C5C-B598-D9DE5EFC0281}" destId="{C5A8911D-C4A6-45B2-A835-7166D62A06C1}" srcOrd="4" destOrd="0" presId="urn:microsoft.com/office/officeart/2005/8/layout/radial6"/>
    <dgm:cxn modelId="{C77B190D-1F5E-463E-BA6C-B802BBC83F6F}" type="presParOf" srcId="{13945BDB-175B-4C5C-B598-D9DE5EFC0281}" destId="{F5E5A4F0-D1A2-4D79-A5CF-C8FA275F801E}" srcOrd="5" destOrd="0" presId="urn:microsoft.com/office/officeart/2005/8/layout/radial6"/>
    <dgm:cxn modelId="{E6933D81-72AD-4F1C-B5D5-64748B6BDD90}" type="presParOf" srcId="{13945BDB-175B-4C5C-B598-D9DE5EFC0281}" destId="{6B20B9A5-62B6-4ADA-96EF-1056365CDBF8}" srcOrd="6" destOrd="0" presId="urn:microsoft.com/office/officeart/2005/8/layout/radial6"/>
    <dgm:cxn modelId="{FF6BD860-AA2A-46D7-80D5-F43984270366}" type="presParOf" srcId="{13945BDB-175B-4C5C-B598-D9DE5EFC0281}" destId="{A8240B5E-C06C-4C50-A553-29CE767D7B60}" srcOrd="7" destOrd="0" presId="urn:microsoft.com/office/officeart/2005/8/layout/radial6"/>
    <dgm:cxn modelId="{CB7D821E-441D-49BE-BDA9-7F711FB02541}" type="presParOf" srcId="{13945BDB-175B-4C5C-B598-D9DE5EFC0281}" destId="{DB9CC62E-4868-4C98-848E-8C78D44DE34F}" srcOrd="8" destOrd="0" presId="urn:microsoft.com/office/officeart/2005/8/layout/radial6"/>
    <dgm:cxn modelId="{F5C736BD-A40E-4278-B36C-6BF96ED8EF2A}" type="presParOf" srcId="{13945BDB-175B-4C5C-B598-D9DE5EFC0281}" destId="{B7BEFD97-B9E1-4078-B1B7-A10974D50B28}" srcOrd="9" destOrd="0" presId="urn:microsoft.com/office/officeart/2005/8/layout/radial6"/>
    <dgm:cxn modelId="{48819783-0BBB-4F93-BC75-9EAE8017F1C3}" type="presParOf" srcId="{13945BDB-175B-4C5C-B598-D9DE5EFC0281}" destId="{69AC5561-8414-458E-8C42-5998511F3EC4}" srcOrd="10" destOrd="0" presId="urn:microsoft.com/office/officeart/2005/8/layout/radial6"/>
    <dgm:cxn modelId="{14C7A393-0F61-4173-9565-32CDF407C5E5}" type="presParOf" srcId="{13945BDB-175B-4C5C-B598-D9DE5EFC0281}" destId="{0B46AC50-FCE9-4E3A-8B49-21F7AC3D2E9B}" srcOrd="11" destOrd="0" presId="urn:microsoft.com/office/officeart/2005/8/layout/radial6"/>
    <dgm:cxn modelId="{B6A000B7-0ECB-406E-B559-B9C5F7D2EC16}" type="presParOf" srcId="{13945BDB-175B-4C5C-B598-D9DE5EFC0281}" destId="{59D42AEA-E222-4C35-92C0-C4785036CC21}" srcOrd="12" destOrd="0" presId="urn:microsoft.com/office/officeart/2005/8/layout/radial6"/>
    <dgm:cxn modelId="{1F68C87E-7B39-49B0-8CD4-DD2AC9FBDF7D}" type="presParOf" srcId="{13945BDB-175B-4C5C-B598-D9DE5EFC0281}" destId="{C365916F-1657-40CF-8880-D07F98980483}" srcOrd="13" destOrd="0" presId="urn:microsoft.com/office/officeart/2005/8/layout/radial6"/>
    <dgm:cxn modelId="{712B6798-5EAC-4D8A-9513-67FD390087FB}" type="presParOf" srcId="{13945BDB-175B-4C5C-B598-D9DE5EFC0281}" destId="{5EC67EE7-9CA8-4DDC-A63D-CF3D69FDC52A}" srcOrd="14" destOrd="0" presId="urn:microsoft.com/office/officeart/2005/8/layout/radial6"/>
    <dgm:cxn modelId="{C97BC5D9-D949-4454-8CD3-6D202930B7AD}" type="presParOf" srcId="{13945BDB-175B-4C5C-B598-D9DE5EFC0281}" destId="{03D85477-611D-4D93-855F-645C87A89A46}" srcOrd="15" destOrd="0" presId="urn:microsoft.com/office/officeart/2005/8/layout/radial6"/>
    <dgm:cxn modelId="{87F1AD3A-2A40-4855-8E03-47AE93CE8515}" type="presParOf" srcId="{13945BDB-175B-4C5C-B598-D9DE5EFC0281}" destId="{3032EA7A-40BE-407B-87B1-1B1C0C30C093}" srcOrd="16" destOrd="0" presId="urn:microsoft.com/office/officeart/2005/8/layout/radial6"/>
    <dgm:cxn modelId="{8A43E732-4B2C-4809-84F0-2392EC04FEE3}" type="presParOf" srcId="{13945BDB-175B-4C5C-B598-D9DE5EFC0281}" destId="{B955FE60-0246-456C-A1E1-FBA9ACD04813}" srcOrd="17" destOrd="0" presId="urn:microsoft.com/office/officeart/2005/8/layout/radial6"/>
    <dgm:cxn modelId="{A64B585F-666E-4250-B651-E57FDCF7FD41}" type="presParOf" srcId="{13945BDB-175B-4C5C-B598-D9DE5EFC0281}" destId="{1446F46E-DD21-48E9-99D7-A662C7E098BF}" srcOrd="18" destOrd="0" presId="urn:microsoft.com/office/officeart/2005/8/layout/radial6"/>
    <dgm:cxn modelId="{586EE1B8-30E7-46FD-BA68-ED76C1871A3C}" type="presParOf" srcId="{13945BDB-175B-4C5C-B598-D9DE5EFC0281}" destId="{05E4F847-33E9-4CAE-A3C2-4DECD22BD695}" srcOrd="19" destOrd="0" presId="urn:microsoft.com/office/officeart/2005/8/layout/radial6"/>
    <dgm:cxn modelId="{A8A149CD-4350-407D-978C-1DAF923A50D3}" type="presParOf" srcId="{13945BDB-175B-4C5C-B598-D9DE5EFC0281}" destId="{FAFA2F68-3BC7-42A1-93FD-85CA3D524532}" srcOrd="20" destOrd="0" presId="urn:microsoft.com/office/officeart/2005/8/layout/radial6"/>
    <dgm:cxn modelId="{86A27A73-7C1E-412B-933E-2C885842F1FF}" type="presParOf" srcId="{13945BDB-175B-4C5C-B598-D9DE5EFC0281}" destId="{BCBD29C7-02BA-4D62-BA75-1FB4B316CA87}" srcOrd="21" destOrd="0" presId="urn:microsoft.com/office/officeart/2005/8/layout/radial6"/>
    <dgm:cxn modelId="{F70CBA85-899D-436B-90F9-2943BD4BC18C}" type="presParOf" srcId="{13945BDB-175B-4C5C-B598-D9DE5EFC0281}" destId="{D412AEF8-9C41-41D5-BD28-ABDAB41710BC}" srcOrd="22" destOrd="0" presId="urn:microsoft.com/office/officeart/2005/8/layout/radial6"/>
    <dgm:cxn modelId="{CA8DB0A6-2955-49CC-B105-41B924548482}" type="presParOf" srcId="{13945BDB-175B-4C5C-B598-D9DE5EFC0281}" destId="{5DB45B8D-56E2-408C-95CF-715A499C587B}" srcOrd="23" destOrd="0" presId="urn:microsoft.com/office/officeart/2005/8/layout/radial6"/>
    <dgm:cxn modelId="{E15D888C-E304-4A18-BB75-BE93D35FBEDC}" type="presParOf" srcId="{13945BDB-175B-4C5C-B598-D9DE5EFC0281}" destId="{8176FC4A-3CF0-4C97-A391-BF5DED8AD5BC}" srcOrd="24" destOrd="0" presId="urn:microsoft.com/office/officeart/2005/8/layout/radial6"/>
    <dgm:cxn modelId="{A665F06A-A374-4943-912D-33D748B1D92D}" type="presParOf" srcId="{13945BDB-175B-4C5C-B598-D9DE5EFC0281}" destId="{A7A31EEC-65E6-4EDB-9C5E-34513AAC7B9A}" srcOrd="25" destOrd="0" presId="urn:microsoft.com/office/officeart/2005/8/layout/radial6"/>
    <dgm:cxn modelId="{D031EB17-5420-487C-A04A-7DED3BB1CC82}" type="presParOf" srcId="{13945BDB-175B-4C5C-B598-D9DE5EFC0281}" destId="{AB991D64-C0AA-4660-96AD-13777446005B}" srcOrd="26" destOrd="0" presId="urn:microsoft.com/office/officeart/2005/8/layout/radial6"/>
    <dgm:cxn modelId="{4568FDB7-77CB-475D-AC06-BD760106EFC5}" type="presParOf" srcId="{13945BDB-175B-4C5C-B598-D9DE5EFC0281}" destId="{FE54E157-B122-4103-B205-9F4DCD74FEF3}" srcOrd="27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0735B000-C887-4F3A-A328-9CA44FC586F1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সরকার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গঠন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FAAB055-AD69-4A3B-8EF0-2C4A63E2E35B}" type="parTrans" cxnId="{6BADCF88-5D0B-4A9C-BD73-A811C48CD511}">
      <dgm:prSet/>
      <dgm:spPr/>
      <dgm:t>
        <a:bodyPr/>
        <a:lstStyle/>
        <a:p>
          <a:endParaRPr lang="en-US"/>
        </a:p>
      </dgm:t>
    </dgm:pt>
    <dgm:pt modelId="{956BA694-F731-4CCF-A6CF-8EE70FADDC37}" type="sibTrans" cxnId="{6BADCF88-5D0B-4A9C-BD73-A811C48CD511}">
      <dgm:prSet/>
      <dgm:spPr/>
      <dgm:t>
        <a:bodyPr/>
        <a:lstStyle/>
        <a:p>
          <a:endParaRPr lang="en-US"/>
        </a:p>
      </dgm:t>
    </dgm:pt>
    <dgm:pt modelId="{32525723-05A6-4EC3-9B25-810FA762F276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অস্থায়ী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শপথ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অনুষ্ঠানে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52AE903-3A0D-4489-A69A-AC4428298547}" type="parTrans" cxnId="{C677CC95-1317-4993-9214-1073CB6C8A6D}">
      <dgm:prSet/>
      <dgm:spPr/>
      <dgm:t>
        <a:bodyPr/>
        <a:lstStyle/>
        <a:p>
          <a:endParaRPr lang="en-US"/>
        </a:p>
      </dgm:t>
    </dgm:pt>
    <dgm:pt modelId="{165EEA5C-EBFC-403B-BE14-C099706D423E}" type="sibTrans" cxnId="{C677CC95-1317-4993-9214-1073CB6C8A6D}">
      <dgm:prSet/>
      <dgm:spPr/>
      <dgm:t>
        <a:bodyPr/>
        <a:lstStyle/>
        <a:p>
          <a:endParaRPr lang="en-US"/>
        </a:p>
      </dgm:t>
    </dgm:pt>
    <dgm:pt modelId="{36B81925-8EB1-4BCB-9F5F-0EF08E24B816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উপদেষ্টা পরিষদ গঠন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2406B969-D5A1-46BF-AD2C-3FB46C663A20}" type="parTrans" cxnId="{8117BCED-527F-4AB7-9E7B-42FF48256D98}">
      <dgm:prSet/>
      <dgm:spPr/>
      <dgm:t>
        <a:bodyPr/>
        <a:lstStyle/>
        <a:p>
          <a:endParaRPr lang="en-US"/>
        </a:p>
      </dgm:t>
    </dgm:pt>
    <dgm:pt modelId="{5905DCA2-CE63-4DFF-90A1-065818BC0ED0}" type="sibTrans" cxnId="{8117BCED-527F-4AB7-9E7B-42FF48256D98}">
      <dgm:prSet/>
      <dgm:spPr/>
      <dgm:t>
        <a:bodyPr/>
        <a:lstStyle/>
        <a:p>
          <a:endParaRPr lang="en-US"/>
        </a:p>
      </dgm:t>
    </dgm:pt>
    <dgm:pt modelId="{565F27C1-F0E2-4C0B-BFE0-EF0F7425E288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পরিকল্পনা কমিশন</a:t>
          </a:r>
          <a:endParaRPr lang="en-US"/>
        </a:p>
      </dgm:t>
    </dgm:pt>
    <dgm:pt modelId="{A85C247E-F564-4F9D-9948-696C01B80D37}" type="parTrans" cxnId="{2B6209E8-CE35-4DA3-8C39-E6A7E82498D9}">
      <dgm:prSet/>
      <dgm:spPr/>
      <dgm:t>
        <a:bodyPr/>
        <a:lstStyle/>
        <a:p>
          <a:endParaRPr lang="en-US"/>
        </a:p>
      </dgm:t>
    </dgm:pt>
    <dgm:pt modelId="{89CE9835-EFC5-46C7-AA69-6131B98339A9}" type="sibTrans" cxnId="{2B6209E8-CE35-4DA3-8C39-E6A7E82498D9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3C854835-0718-4DB7-BD49-5970D6EFFDDE}" type="pres">
      <dgm:prSet presAssocID="{0735B000-C887-4F3A-A328-9CA44FC586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74BDC-B9B1-49D2-9E11-ABA1EB904289}" type="pres">
      <dgm:prSet presAssocID="{0735B000-C887-4F3A-A328-9CA44FC586F1}" presName="dummy" presStyleCnt="0"/>
      <dgm:spPr/>
    </dgm:pt>
    <dgm:pt modelId="{A7881B75-7E49-4BEE-B550-046B25A2582C}" type="pres">
      <dgm:prSet presAssocID="{956BA694-F731-4CCF-A6CF-8EE70FADDC3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889B762-CCB1-452D-A262-4FE9BF858B04}" type="pres">
      <dgm:prSet presAssocID="{32525723-05A6-4EC3-9B25-810FA762F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F1793-4A28-40C4-B1E7-75B8BC34267A}" type="pres">
      <dgm:prSet presAssocID="{32525723-05A6-4EC3-9B25-810FA762F276}" presName="dummy" presStyleCnt="0"/>
      <dgm:spPr/>
    </dgm:pt>
    <dgm:pt modelId="{F20B26AF-5968-4018-B690-9F8D80ED3B8F}" type="pres">
      <dgm:prSet presAssocID="{165EEA5C-EBFC-403B-BE14-C099706D4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2915CCA-E579-4D04-A1F9-E60176A0832E}" type="pres">
      <dgm:prSet presAssocID="{36B81925-8EB1-4BCB-9F5F-0EF08E24B8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BBF24-AAEA-42CA-88E7-0E77C5248D86}" type="pres">
      <dgm:prSet presAssocID="{36B81925-8EB1-4BCB-9F5F-0EF08E24B816}" presName="dummy" presStyleCnt="0"/>
      <dgm:spPr/>
    </dgm:pt>
    <dgm:pt modelId="{57DB47B2-684B-40BA-82F6-2F0A7A7AEE9A}" type="pres">
      <dgm:prSet presAssocID="{5905DCA2-CE63-4DFF-90A1-065818BC0E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5E0CE6-0628-4CB9-B2F0-07F1578452D6}" type="pres">
      <dgm:prSet presAssocID="{565F27C1-F0E2-4C0B-BFE0-EF0F7425E2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112B8-1C4D-4F35-8300-52AA0B0A6002}" type="pres">
      <dgm:prSet presAssocID="{565F27C1-F0E2-4C0B-BFE0-EF0F7425E288}" presName="dummy" presStyleCnt="0"/>
      <dgm:spPr/>
    </dgm:pt>
    <dgm:pt modelId="{5CCCCA24-4B2F-49DF-91AF-96BC0E2A2A42}" type="pres">
      <dgm:prSet presAssocID="{89CE9835-EFC5-46C7-AA69-6131B98339A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39DE639-EB04-4D63-B299-F246D34E1F40}" type="presOf" srcId="{D514DE4F-C80B-42FC-BA76-1563744A50B8}" destId="{13945BDB-175B-4C5C-B598-D9DE5EFC0281}" srcOrd="0" destOrd="0" presId="urn:microsoft.com/office/officeart/2005/8/layout/radial6"/>
    <dgm:cxn modelId="{F60DF7D0-754B-48FC-AA04-3B1125D18E2C}" type="presOf" srcId="{0735B000-C887-4F3A-A328-9CA44FC586F1}" destId="{3C854835-0718-4DB7-BD49-5970D6EFFDDE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8117BCED-527F-4AB7-9E7B-42FF48256D98}" srcId="{829A2511-D946-453F-9286-EAEDE10E5BD1}" destId="{36B81925-8EB1-4BCB-9F5F-0EF08E24B816}" srcOrd="2" destOrd="0" parTransId="{2406B969-D5A1-46BF-AD2C-3FB46C663A20}" sibTransId="{5905DCA2-CE63-4DFF-90A1-065818BC0ED0}"/>
    <dgm:cxn modelId="{240202BF-A6C8-4F95-8851-A670F0D30B61}" type="presOf" srcId="{165EEA5C-EBFC-403B-BE14-C099706D423E}" destId="{F20B26AF-5968-4018-B690-9F8D80ED3B8F}" srcOrd="0" destOrd="0" presId="urn:microsoft.com/office/officeart/2005/8/layout/radial6"/>
    <dgm:cxn modelId="{D41CD862-C8D4-4E62-9A34-9E3509DF37DF}" type="presOf" srcId="{829A2511-D946-453F-9286-EAEDE10E5BD1}" destId="{3BFF2AC4-EE2D-4FBE-9804-D84B8585C9D3}" srcOrd="0" destOrd="0" presId="urn:microsoft.com/office/officeart/2005/8/layout/radial6"/>
    <dgm:cxn modelId="{1948433D-E296-42F7-9F94-055B6D671218}" type="presOf" srcId="{36B81925-8EB1-4BCB-9F5F-0EF08E24B816}" destId="{42915CCA-E579-4D04-A1F9-E60176A0832E}" srcOrd="0" destOrd="0" presId="urn:microsoft.com/office/officeart/2005/8/layout/radial6"/>
    <dgm:cxn modelId="{06631590-2917-4109-A18B-5FC14DA3434C}" type="presOf" srcId="{956BA694-F731-4CCF-A6CF-8EE70FADDC37}" destId="{A7881B75-7E49-4BEE-B550-046B25A2582C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6BADCF88-5D0B-4A9C-BD73-A811C48CD511}" srcId="{829A2511-D946-453F-9286-EAEDE10E5BD1}" destId="{0735B000-C887-4F3A-A328-9CA44FC586F1}" srcOrd="0" destOrd="0" parTransId="{7FAAB055-AD69-4A3B-8EF0-2C4A63E2E35B}" sibTransId="{956BA694-F731-4CCF-A6CF-8EE70FADDC37}"/>
    <dgm:cxn modelId="{0F526888-5C08-4F3B-9704-AC452700D0BF}" type="presOf" srcId="{565F27C1-F0E2-4C0B-BFE0-EF0F7425E288}" destId="{4E5E0CE6-0628-4CB9-B2F0-07F1578452D6}" srcOrd="0" destOrd="0" presId="urn:microsoft.com/office/officeart/2005/8/layout/radial6"/>
    <dgm:cxn modelId="{D44F180E-E20F-458C-A08B-32FE8D7CD2C9}" type="presOf" srcId="{5905DCA2-CE63-4DFF-90A1-065818BC0ED0}" destId="{57DB47B2-684B-40BA-82F6-2F0A7A7AEE9A}" srcOrd="0" destOrd="0" presId="urn:microsoft.com/office/officeart/2005/8/layout/radial6"/>
    <dgm:cxn modelId="{2B6209E8-CE35-4DA3-8C39-E6A7E82498D9}" srcId="{829A2511-D946-453F-9286-EAEDE10E5BD1}" destId="{565F27C1-F0E2-4C0B-BFE0-EF0F7425E288}" srcOrd="3" destOrd="0" parTransId="{A85C247E-F564-4F9D-9948-696C01B80D37}" sibTransId="{89CE9835-EFC5-46C7-AA69-6131B98339A9}"/>
    <dgm:cxn modelId="{B8554332-4E8F-46FA-A8F0-F3182BE474CB}" type="presOf" srcId="{32525723-05A6-4EC3-9B25-810FA762F276}" destId="{8889B762-CCB1-452D-A262-4FE9BF858B04}" srcOrd="0" destOrd="0" presId="urn:microsoft.com/office/officeart/2005/8/layout/radial6"/>
    <dgm:cxn modelId="{1585446C-4615-4693-852A-BC6268228C02}" type="presOf" srcId="{89CE9835-EFC5-46C7-AA69-6131B98339A9}" destId="{5CCCCA24-4B2F-49DF-91AF-96BC0E2A2A42}" srcOrd="0" destOrd="0" presId="urn:microsoft.com/office/officeart/2005/8/layout/radial6"/>
    <dgm:cxn modelId="{C677CC95-1317-4993-9214-1073CB6C8A6D}" srcId="{829A2511-D946-453F-9286-EAEDE10E5BD1}" destId="{32525723-05A6-4EC3-9B25-810FA762F276}" srcOrd="1" destOrd="0" parTransId="{C52AE903-3A0D-4489-A69A-AC4428298547}" sibTransId="{165EEA5C-EBFC-403B-BE14-C099706D423E}"/>
    <dgm:cxn modelId="{E16BD927-7746-4152-8E87-8962AF8EFA54}" type="presParOf" srcId="{13945BDB-175B-4C5C-B598-D9DE5EFC0281}" destId="{3BFF2AC4-EE2D-4FBE-9804-D84B8585C9D3}" srcOrd="0" destOrd="0" presId="urn:microsoft.com/office/officeart/2005/8/layout/radial6"/>
    <dgm:cxn modelId="{B1A0EE84-2B56-40AB-96A2-1598C59984DF}" type="presParOf" srcId="{13945BDB-175B-4C5C-B598-D9DE5EFC0281}" destId="{3C854835-0718-4DB7-BD49-5970D6EFFDDE}" srcOrd="1" destOrd="0" presId="urn:microsoft.com/office/officeart/2005/8/layout/radial6"/>
    <dgm:cxn modelId="{CFB4EFC5-72A7-49B0-A55E-932DA8D3827F}" type="presParOf" srcId="{13945BDB-175B-4C5C-B598-D9DE5EFC0281}" destId="{0D374BDC-B9B1-49D2-9E11-ABA1EB904289}" srcOrd="2" destOrd="0" presId="urn:microsoft.com/office/officeart/2005/8/layout/radial6"/>
    <dgm:cxn modelId="{7FB47DB1-B856-4041-B623-22DD416A2BCC}" type="presParOf" srcId="{13945BDB-175B-4C5C-B598-D9DE5EFC0281}" destId="{A7881B75-7E49-4BEE-B550-046B25A2582C}" srcOrd="3" destOrd="0" presId="urn:microsoft.com/office/officeart/2005/8/layout/radial6"/>
    <dgm:cxn modelId="{01562A24-045E-41F1-9289-8ADBB38B0CDF}" type="presParOf" srcId="{13945BDB-175B-4C5C-B598-D9DE5EFC0281}" destId="{8889B762-CCB1-452D-A262-4FE9BF858B04}" srcOrd="4" destOrd="0" presId="urn:microsoft.com/office/officeart/2005/8/layout/radial6"/>
    <dgm:cxn modelId="{66B685BB-39CE-4882-8E23-28018DB1A3AF}" type="presParOf" srcId="{13945BDB-175B-4C5C-B598-D9DE5EFC0281}" destId="{A16F1793-4A28-40C4-B1E7-75B8BC34267A}" srcOrd="5" destOrd="0" presId="urn:microsoft.com/office/officeart/2005/8/layout/radial6"/>
    <dgm:cxn modelId="{7D072305-AC21-431A-8D8B-36E18783E083}" type="presParOf" srcId="{13945BDB-175B-4C5C-B598-D9DE5EFC0281}" destId="{F20B26AF-5968-4018-B690-9F8D80ED3B8F}" srcOrd="6" destOrd="0" presId="urn:microsoft.com/office/officeart/2005/8/layout/radial6"/>
    <dgm:cxn modelId="{037BDE9F-60CF-4E6D-A111-5FDB1037037C}" type="presParOf" srcId="{13945BDB-175B-4C5C-B598-D9DE5EFC0281}" destId="{42915CCA-E579-4D04-A1F9-E60176A0832E}" srcOrd="7" destOrd="0" presId="urn:microsoft.com/office/officeart/2005/8/layout/radial6"/>
    <dgm:cxn modelId="{1A6EAD24-62C1-409F-8ED8-3CD67FE3782B}" type="presParOf" srcId="{13945BDB-175B-4C5C-B598-D9DE5EFC0281}" destId="{C05BBF24-AAEA-42CA-88E7-0E77C5248D86}" srcOrd="8" destOrd="0" presId="urn:microsoft.com/office/officeart/2005/8/layout/radial6"/>
    <dgm:cxn modelId="{06778C5D-D48A-4FDD-AE7D-BDD3008FE034}" type="presParOf" srcId="{13945BDB-175B-4C5C-B598-D9DE5EFC0281}" destId="{57DB47B2-684B-40BA-82F6-2F0A7A7AEE9A}" srcOrd="9" destOrd="0" presId="urn:microsoft.com/office/officeart/2005/8/layout/radial6"/>
    <dgm:cxn modelId="{A792FC59-4BBA-4505-96EB-D279E69E37A3}" type="presParOf" srcId="{13945BDB-175B-4C5C-B598-D9DE5EFC0281}" destId="{4E5E0CE6-0628-4CB9-B2F0-07F1578452D6}" srcOrd="10" destOrd="0" presId="urn:microsoft.com/office/officeart/2005/8/layout/radial6"/>
    <dgm:cxn modelId="{A6C4A6C6-E29E-4F85-A1AA-E873BAABD24A}" type="presParOf" srcId="{13945BDB-175B-4C5C-B598-D9DE5EFC0281}" destId="{813112B8-1C4D-4F35-8300-52AA0B0A6002}" srcOrd="11" destOrd="0" presId="urn:microsoft.com/office/officeart/2005/8/layout/radial6"/>
    <dgm:cxn modelId="{85091FD1-AB7B-4010-82EB-01C4960F6566}" type="presParOf" srcId="{13945BDB-175B-4C5C-B598-D9DE5EFC0281}" destId="{5CCCCA24-4B2F-49DF-91AF-96BC0E2A2A42}" srcOrd="12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32A3B6C3-8089-461A-BDE1-94335E640649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 সরকার গঠিত হয় ১০ এপ্রিল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AE2C58B8-5D38-41E1-B429-7BB31A169B76}" type="parTrans" cxnId="{D11BDC96-F6F0-45CE-BFFF-2AE1CCC914CE}">
      <dgm:prSet/>
      <dgm:spPr/>
      <dgm:t>
        <a:bodyPr/>
        <a:lstStyle/>
        <a:p>
          <a:endParaRPr lang="en-US"/>
        </a:p>
      </dgm:t>
    </dgm:pt>
    <dgm:pt modelId="{9883EB92-3163-4332-924D-D104CF9EF4FC}" type="sibTrans" cxnId="{D11BDC96-F6F0-45CE-BFFF-2AE1CCC914CE}">
      <dgm:prSet/>
      <dgm:spPr/>
      <dgm:t>
        <a:bodyPr/>
        <a:lstStyle/>
        <a:p>
          <a:endParaRPr lang="en-US"/>
        </a:p>
      </dgm:t>
    </dgm:pt>
    <dgm:pt modelId="{C91D31F3-6D9D-4285-9876-77916A7612B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অনুমোদন করা হয় ১৩ এপ্রিল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224CD3A-6317-404B-A99B-C4B042309201}" type="parTrans" cxnId="{C74A08BF-A578-4F23-AE96-CC93A4A074B4}">
      <dgm:prSet/>
      <dgm:spPr/>
      <dgm:t>
        <a:bodyPr/>
        <a:lstStyle/>
        <a:p>
          <a:endParaRPr lang="en-US"/>
        </a:p>
      </dgm:t>
    </dgm:pt>
    <dgm:pt modelId="{8ADF3281-1290-4847-8E1F-9A84A856CFBA}" type="sibTrans" cxnId="{C74A08BF-A578-4F23-AE96-CC93A4A074B4}">
      <dgm:prSet/>
      <dgm:spPr/>
      <dgm:t>
        <a:bodyPr/>
        <a:lstStyle/>
        <a:p>
          <a:endParaRPr lang="en-US"/>
        </a:p>
      </dgm:t>
    </dgm:pt>
    <dgm:pt modelId="{9D81E152-A143-482A-9FB5-A894140C41B8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শপথ অনুষ্ঠান হয় ১৭ এপ্রিল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794A01D-FE2D-4836-A313-353F4995D756}" type="parTrans" cxnId="{CBF5E865-CC8D-4FDC-9808-1A39270C0A83}">
      <dgm:prSet/>
      <dgm:spPr/>
      <dgm:t>
        <a:bodyPr/>
        <a:lstStyle/>
        <a:p>
          <a:endParaRPr lang="en-US"/>
        </a:p>
      </dgm:t>
    </dgm:pt>
    <dgm:pt modelId="{5F255F05-8AA9-484C-964D-15556C31830E}" type="sibTrans" cxnId="{CBF5E865-CC8D-4FDC-9808-1A39270C0A83}">
      <dgm:prSet/>
      <dgm:spPr/>
      <dgm:t>
        <a:bodyPr/>
        <a:lstStyle/>
        <a:p>
          <a:endParaRPr lang="en-US"/>
        </a:p>
      </dgm:t>
    </dgm:pt>
    <dgm:pt modelId="{7C7D9269-C8A9-4F95-9411-82D6C8E4E2CE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মন্ত্রিসভার সদস্য ৬ জন</a:t>
          </a:r>
          <a:endParaRPr lang="en-US"/>
        </a:p>
      </dgm:t>
    </dgm:pt>
    <dgm:pt modelId="{1C68CE8A-185E-4E84-BAE5-51B7223F1FEC}" type="parTrans" cxnId="{80678FA4-DF71-4B74-B9BC-A9345EB432E4}">
      <dgm:prSet/>
      <dgm:spPr/>
      <dgm:t>
        <a:bodyPr/>
        <a:lstStyle/>
        <a:p>
          <a:endParaRPr lang="en-US"/>
        </a:p>
      </dgm:t>
    </dgm:pt>
    <dgm:pt modelId="{D4BBE957-6BA4-4564-8E3D-55F20E4B4A48}" type="sibTrans" cxnId="{80678FA4-DF71-4B74-B9BC-A9345EB432E4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D4DF3409-AF4C-4051-A3F9-7739AC9889EE}" type="pres">
      <dgm:prSet presAssocID="{32A3B6C3-8089-461A-BDE1-94335E640649}" presName="childComposite" presStyleCnt="0">
        <dgm:presLayoutVars>
          <dgm:chMax val="0"/>
          <dgm:chPref val="0"/>
        </dgm:presLayoutVars>
      </dgm:prSet>
      <dgm:spPr/>
    </dgm:pt>
    <dgm:pt modelId="{9767F472-29DE-46A3-8733-E11A37940816}" type="pres">
      <dgm:prSet presAssocID="{32A3B6C3-8089-461A-BDE1-94335E640649}" presName="Imag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A84491-D0F6-46A7-AB02-5F9101DBEAC8}" type="pres">
      <dgm:prSet presAssocID="{32A3B6C3-8089-461A-BDE1-94335E64064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859E4-B832-4880-AFD0-2CCD1F0E957E}" type="pres">
      <dgm:prSet presAssocID="{C91D31F3-6D9D-4285-9876-77916A7612B0}" presName="childComposite" presStyleCnt="0">
        <dgm:presLayoutVars>
          <dgm:chMax val="0"/>
          <dgm:chPref val="0"/>
        </dgm:presLayoutVars>
      </dgm:prSet>
      <dgm:spPr/>
    </dgm:pt>
    <dgm:pt modelId="{5FF67094-E8DF-4506-A6D8-CB74519DE332}" type="pres">
      <dgm:prSet presAssocID="{C91D31F3-6D9D-4285-9876-77916A7612B0}" presName="Image" presStyleLbl="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1EE030-D066-4DAF-ACD7-D36D786DB952}" type="pres">
      <dgm:prSet presAssocID="{C91D31F3-6D9D-4285-9876-77916A7612B0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2C988-C52A-4E6B-8653-2ECEEF8DEEF8}" type="pres">
      <dgm:prSet presAssocID="{9D81E152-A143-482A-9FB5-A894140C41B8}" presName="childComposite" presStyleCnt="0">
        <dgm:presLayoutVars>
          <dgm:chMax val="0"/>
          <dgm:chPref val="0"/>
        </dgm:presLayoutVars>
      </dgm:prSet>
      <dgm:spPr/>
    </dgm:pt>
    <dgm:pt modelId="{A496BA29-5FE1-48C3-929A-096222ACA937}" type="pres">
      <dgm:prSet presAssocID="{9D81E152-A143-482A-9FB5-A894140C41B8}" presName="Image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10A8EB-1281-4EFC-9A6E-4FAE6AEDE1A0}" type="pres">
      <dgm:prSet presAssocID="{9D81E152-A143-482A-9FB5-A894140C41B8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05601-598C-41B7-950A-417F00FD515C}" type="pres">
      <dgm:prSet presAssocID="{7C7D9269-C8A9-4F95-9411-82D6C8E4E2CE}" presName="childComposite" presStyleCnt="0">
        <dgm:presLayoutVars>
          <dgm:chMax val="0"/>
          <dgm:chPref val="0"/>
        </dgm:presLayoutVars>
      </dgm:prSet>
      <dgm:spPr/>
    </dgm:pt>
    <dgm:pt modelId="{CF42D474-2545-4CB9-969C-92F25B2F7915}" type="pres">
      <dgm:prSet presAssocID="{7C7D9269-C8A9-4F95-9411-82D6C8E4E2CE}" presName="Image" presStyleLbl="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30DA2F-84A6-44A7-B302-49CC9EFBDED2}" type="pres">
      <dgm:prSet presAssocID="{7C7D9269-C8A9-4F95-9411-82D6C8E4E2C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78FA4-DF71-4B74-B9BC-A9345EB432E4}" srcId="{92BF5029-E304-4ECC-9B43-6AD381D19A35}" destId="{7C7D9269-C8A9-4F95-9411-82D6C8E4E2CE}" srcOrd="3" destOrd="0" parTransId="{1C68CE8A-185E-4E84-BAE5-51B7223F1FEC}" sibTransId="{D4BBE957-6BA4-4564-8E3D-55F20E4B4A48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F91A4F6E-08F3-425B-A0C1-2BF1C5E2030C}" type="presOf" srcId="{92BF5029-E304-4ECC-9B43-6AD381D19A35}" destId="{EF8A6677-355D-49FC-9324-4A59E594E6C2}" srcOrd="0" destOrd="0" presId="urn:microsoft.com/office/officeart/2008/layout/PictureAccentList"/>
    <dgm:cxn modelId="{3B9BAD36-BA00-4883-A9E2-B2FBD0E284F1}" type="presOf" srcId="{C91D31F3-6D9D-4285-9876-77916A7612B0}" destId="{CB1EE030-D066-4DAF-ACD7-D36D786DB952}" srcOrd="0" destOrd="0" presId="urn:microsoft.com/office/officeart/2008/layout/PictureAccentList"/>
    <dgm:cxn modelId="{04A0E834-E5CE-4BDB-9C45-AC53CB6B97B7}" type="presOf" srcId="{DF36FFAA-92F6-4CBD-AFF9-ACB87667C6F1}" destId="{CD82ED99-4BEF-49C4-9E9B-082AD2959A59}" srcOrd="0" destOrd="0" presId="urn:microsoft.com/office/officeart/2008/layout/PictureAccentList"/>
    <dgm:cxn modelId="{D11BDC96-F6F0-45CE-BFFF-2AE1CCC914CE}" srcId="{92BF5029-E304-4ECC-9B43-6AD381D19A35}" destId="{32A3B6C3-8089-461A-BDE1-94335E640649}" srcOrd="0" destOrd="0" parTransId="{AE2C58B8-5D38-41E1-B429-7BB31A169B76}" sibTransId="{9883EB92-3163-4332-924D-D104CF9EF4FC}"/>
    <dgm:cxn modelId="{C74A08BF-A578-4F23-AE96-CC93A4A074B4}" srcId="{92BF5029-E304-4ECC-9B43-6AD381D19A35}" destId="{C91D31F3-6D9D-4285-9876-77916A7612B0}" srcOrd="1" destOrd="0" parTransId="{E224CD3A-6317-404B-A99B-C4B042309201}" sibTransId="{8ADF3281-1290-4847-8E1F-9A84A856CFBA}"/>
    <dgm:cxn modelId="{CBF5E865-CC8D-4FDC-9808-1A39270C0A83}" srcId="{92BF5029-E304-4ECC-9B43-6AD381D19A35}" destId="{9D81E152-A143-482A-9FB5-A894140C41B8}" srcOrd="2" destOrd="0" parTransId="{9794A01D-FE2D-4836-A313-353F4995D756}" sibTransId="{5F255F05-8AA9-484C-964D-15556C31830E}"/>
    <dgm:cxn modelId="{B2EA447E-BC22-492C-9043-F5119BF04677}" type="presOf" srcId="{32A3B6C3-8089-461A-BDE1-94335E640649}" destId="{A4A84491-D0F6-46A7-AB02-5F9101DBEAC8}" srcOrd="0" destOrd="0" presId="urn:microsoft.com/office/officeart/2008/layout/PictureAccentList"/>
    <dgm:cxn modelId="{B5ABC9AD-9EC5-4E6E-A3F4-5F3C73E03020}" type="presOf" srcId="{7C7D9269-C8A9-4F95-9411-82D6C8E4E2CE}" destId="{3630DA2F-84A6-44A7-B302-49CC9EFBDED2}" srcOrd="0" destOrd="0" presId="urn:microsoft.com/office/officeart/2008/layout/PictureAccentList"/>
    <dgm:cxn modelId="{404672B7-ED81-480D-832A-E0590F197688}" type="presOf" srcId="{9D81E152-A143-482A-9FB5-A894140C41B8}" destId="{2410A8EB-1281-4EFC-9A6E-4FAE6AEDE1A0}" srcOrd="0" destOrd="0" presId="urn:microsoft.com/office/officeart/2008/layout/PictureAccentList"/>
    <dgm:cxn modelId="{D08AEDD9-8E94-452F-ADC4-E27C79C5C720}" type="presParOf" srcId="{CD82ED99-4BEF-49C4-9E9B-082AD2959A59}" destId="{9EFCB36C-5336-413F-8F73-171B92B8282B}" srcOrd="0" destOrd="0" presId="urn:microsoft.com/office/officeart/2008/layout/PictureAccentList"/>
    <dgm:cxn modelId="{5BDDA7C2-A805-4729-AA8E-D5E0C24058E4}" type="presParOf" srcId="{9EFCB36C-5336-413F-8F73-171B92B8282B}" destId="{8014B500-628C-4BCF-84C2-3D851233EE8F}" srcOrd="0" destOrd="0" presId="urn:microsoft.com/office/officeart/2008/layout/PictureAccentList"/>
    <dgm:cxn modelId="{F48D6FB0-C1F7-44CB-8043-BC50946B4051}" type="presParOf" srcId="{8014B500-628C-4BCF-84C2-3D851233EE8F}" destId="{EF8A6677-355D-49FC-9324-4A59E594E6C2}" srcOrd="0" destOrd="0" presId="urn:microsoft.com/office/officeart/2008/layout/PictureAccentList"/>
    <dgm:cxn modelId="{35B5613A-8471-4F8E-9C00-63390B89F61F}" type="presParOf" srcId="{9EFCB36C-5336-413F-8F73-171B92B8282B}" destId="{CFE234A4-29FD-4B50-98C8-ECEA07FF7357}" srcOrd="1" destOrd="0" presId="urn:microsoft.com/office/officeart/2008/layout/PictureAccentList"/>
    <dgm:cxn modelId="{00149BA9-BBB3-4657-A157-710FFBC46D0D}" type="presParOf" srcId="{CFE234A4-29FD-4B50-98C8-ECEA07FF7357}" destId="{D4DF3409-AF4C-4051-A3F9-7739AC9889EE}" srcOrd="0" destOrd="0" presId="urn:microsoft.com/office/officeart/2008/layout/PictureAccentList"/>
    <dgm:cxn modelId="{2EA2F1FA-7D17-4D90-B472-4C997818C00C}" type="presParOf" srcId="{D4DF3409-AF4C-4051-A3F9-7739AC9889EE}" destId="{9767F472-29DE-46A3-8733-E11A37940816}" srcOrd="0" destOrd="0" presId="urn:microsoft.com/office/officeart/2008/layout/PictureAccentList"/>
    <dgm:cxn modelId="{48D60DBB-04C7-4B91-A1DE-DE14477C6648}" type="presParOf" srcId="{D4DF3409-AF4C-4051-A3F9-7739AC9889EE}" destId="{A4A84491-D0F6-46A7-AB02-5F9101DBEAC8}" srcOrd="1" destOrd="0" presId="urn:microsoft.com/office/officeart/2008/layout/PictureAccentList"/>
    <dgm:cxn modelId="{A726C070-1602-484A-A247-692AF6677DB7}" type="presParOf" srcId="{CFE234A4-29FD-4B50-98C8-ECEA07FF7357}" destId="{151859E4-B832-4880-AFD0-2CCD1F0E957E}" srcOrd="1" destOrd="0" presId="urn:microsoft.com/office/officeart/2008/layout/PictureAccentList"/>
    <dgm:cxn modelId="{ABC1A833-6AC2-4057-AAD9-B2F67BD25DDA}" type="presParOf" srcId="{151859E4-B832-4880-AFD0-2CCD1F0E957E}" destId="{5FF67094-E8DF-4506-A6D8-CB74519DE332}" srcOrd="0" destOrd="0" presId="urn:microsoft.com/office/officeart/2008/layout/PictureAccentList"/>
    <dgm:cxn modelId="{9FC57469-A9C2-48AE-8C2F-0A7DC72B3F0B}" type="presParOf" srcId="{151859E4-B832-4880-AFD0-2CCD1F0E957E}" destId="{CB1EE030-D066-4DAF-ACD7-D36D786DB952}" srcOrd="1" destOrd="0" presId="urn:microsoft.com/office/officeart/2008/layout/PictureAccentList"/>
    <dgm:cxn modelId="{09890ACB-D202-4A3E-BB0E-9636AF8414F7}" type="presParOf" srcId="{CFE234A4-29FD-4B50-98C8-ECEA07FF7357}" destId="{7632C988-C52A-4E6B-8653-2ECEEF8DEEF8}" srcOrd="2" destOrd="0" presId="urn:microsoft.com/office/officeart/2008/layout/PictureAccentList"/>
    <dgm:cxn modelId="{01FB055D-426E-4A17-B022-98494A3022EE}" type="presParOf" srcId="{7632C988-C52A-4E6B-8653-2ECEEF8DEEF8}" destId="{A496BA29-5FE1-48C3-929A-096222ACA937}" srcOrd="0" destOrd="0" presId="urn:microsoft.com/office/officeart/2008/layout/PictureAccentList"/>
    <dgm:cxn modelId="{40CB3F13-0677-4D59-B112-B3B505D10151}" type="presParOf" srcId="{7632C988-C52A-4E6B-8653-2ECEEF8DEEF8}" destId="{2410A8EB-1281-4EFC-9A6E-4FAE6AEDE1A0}" srcOrd="1" destOrd="0" presId="urn:microsoft.com/office/officeart/2008/layout/PictureAccentList"/>
    <dgm:cxn modelId="{5F857AC7-6DA8-4854-A1FB-D948EDE000A6}" type="presParOf" srcId="{CFE234A4-29FD-4B50-98C8-ECEA07FF7357}" destId="{EDB05601-598C-41B7-950A-417F00FD515C}" srcOrd="3" destOrd="0" presId="urn:microsoft.com/office/officeart/2008/layout/PictureAccentList"/>
    <dgm:cxn modelId="{D381BFD8-CC54-4B3C-A6AE-BF2740CBA987}" type="presParOf" srcId="{EDB05601-598C-41B7-950A-417F00FD515C}" destId="{CF42D474-2545-4CB9-969C-92F25B2F7915}" srcOrd="0" destOrd="0" presId="urn:microsoft.com/office/officeart/2008/layout/PictureAccentList"/>
    <dgm:cxn modelId="{6183003C-9C3D-4C04-8473-A20AE5663AE4}" type="presParOf" srcId="{EDB05601-598C-41B7-950A-417F00FD515C}" destId="{3630DA2F-84A6-44A7-B302-49CC9EFBDED2}" srcOrd="1" destOrd="0" presId="urn:microsoft.com/office/officeart/2008/layout/PictureAccent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প্রত্যেকে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একজন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মন্ত্রীর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নাম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বলবে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এবং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দপ্তরের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নাম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বলবে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3EAF5-E7C5-4C0D-8538-0459D1DC94E9}" type="presOf" srcId="{E7F0D200-9288-46C9-81AC-85547DE6B181}" destId="{125991EE-0B42-493C-B614-12D1AA4BE72E}" srcOrd="0" destOrd="0" presId="urn:microsoft.com/office/officeart/2005/8/layout/list1"/>
    <dgm:cxn modelId="{7480B409-539B-46AE-BA43-6A40DABD9AE8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90E8E160-0F4B-4D99-B5DF-FFA1B3A4EA4D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93A5EC88-D4D1-4BB8-832E-B8F6C689FEE4}" type="presOf" srcId="{13D8FDF3-02C7-4AE2-8C5F-28802E3D4E9E}" destId="{B157ACED-B157-4BEC-8CAD-6E2F0768C574}" srcOrd="0" destOrd="0" presId="urn:microsoft.com/office/officeart/2005/8/layout/list1"/>
    <dgm:cxn modelId="{FF361A82-E288-470C-969E-2DDE1F9F1BA4}" type="presParOf" srcId="{BEBEFCE6-61F1-41F4-8906-E8FADEC653C5}" destId="{828CCA74-42A7-4E46-9B0B-8E39DC3C8267}" srcOrd="0" destOrd="0" presId="urn:microsoft.com/office/officeart/2005/8/layout/list1"/>
    <dgm:cxn modelId="{4189B543-8BBA-4576-B968-DEEA42C7E553}" type="presParOf" srcId="{828CCA74-42A7-4E46-9B0B-8E39DC3C8267}" destId="{125991EE-0B42-493C-B614-12D1AA4BE72E}" srcOrd="0" destOrd="0" presId="urn:microsoft.com/office/officeart/2005/8/layout/list1"/>
    <dgm:cxn modelId="{DEC1624C-0AC4-4A23-A134-D1CF1A95F0AB}" type="presParOf" srcId="{828CCA74-42A7-4E46-9B0B-8E39DC3C8267}" destId="{D9CF1F36-06BF-413A-9E6B-EB3810130759}" srcOrd="1" destOrd="0" presId="urn:microsoft.com/office/officeart/2005/8/layout/list1"/>
    <dgm:cxn modelId="{A170DC54-2A0F-4CE0-8C8F-6B1745D5E078}" type="presParOf" srcId="{BEBEFCE6-61F1-41F4-8906-E8FADEC653C5}" destId="{11BE7E5E-70BA-4293-89C1-71DAC2246CF2}" srcOrd="1" destOrd="0" presId="urn:microsoft.com/office/officeart/2005/8/layout/list1"/>
    <dgm:cxn modelId="{E52945E0-0985-49AD-A69B-0CF856EA38A5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মন্ত্রিসভার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সকল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সদস্যের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নাম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এবং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দপ্তরের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নাম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করবে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4DD91523-E2AF-4B78-8A1D-9BC7502BDCB6}" type="presOf" srcId="{E7F0D200-9288-46C9-81AC-85547DE6B181}" destId="{125991EE-0B42-493C-B614-12D1AA4BE72E}" srcOrd="0" destOrd="0" presId="urn:microsoft.com/office/officeart/2005/8/layout/list1"/>
    <dgm:cxn modelId="{CE1F9E17-701C-4D0F-81DC-C13D5861C852}" type="presOf" srcId="{209AAD53-9722-4376-93E1-B83E9116F9A3}" destId="{BEBEFCE6-61F1-41F4-8906-E8FADEC653C5}" srcOrd="0" destOrd="0" presId="urn:microsoft.com/office/officeart/2005/8/layout/list1"/>
    <dgm:cxn modelId="{8CAE50E0-B4C5-4B03-ADE6-D9689A192C73}" type="presOf" srcId="{B6AFAD59-BCD7-49B4-92A4-12017F246095}" destId="{B157ACED-B157-4BEC-8CAD-6E2F0768C574}" srcOrd="0" destOrd="0" presId="urn:microsoft.com/office/officeart/2005/8/layout/list1"/>
    <dgm:cxn modelId="{70F46C87-2000-44B7-B806-4075CCC790FA}" type="presOf" srcId="{E7F0D200-9288-46C9-81AC-85547DE6B181}" destId="{D9CF1F36-06BF-413A-9E6B-EB3810130759}" srcOrd="1" destOrd="0" presId="urn:microsoft.com/office/officeart/2005/8/layout/list1"/>
    <dgm:cxn modelId="{90ED6D10-5DB3-47EA-BA17-DAB15F517095}" type="presParOf" srcId="{BEBEFCE6-61F1-41F4-8906-E8FADEC653C5}" destId="{828CCA74-42A7-4E46-9B0B-8E39DC3C8267}" srcOrd="0" destOrd="0" presId="urn:microsoft.com/office/officeart/2005/8/layout/list1"/>
    <dgm:cxn modelId="{93696BE8-D9CA-474B-BE5A-0C10D2B9EF68}" type="presParOf" srcId="{828CCA74-42A7-4E46-9B0B-8E39DC3C8267}" destId="{125991EE-0B42-493C-B614-12D1AA4BE72E}" srcOrd="0" destOrd="0" presId="urn:microsoft.com/office/officeart/2005/8/layout/list1"/>
    <dgm:cxn modelId="{C322C8A4-CA9D-409B-B9AB-3B9F8AB1DA22}" type="presParOf" srcId="{828CCA74-42A7-4E46-9B0B-8E39DC3C8267}" destId="{D9CF1F36-06BF-413A-9E6B-EB3810130759}" srcOrd="1" destOrd="0" presId="urn:microsoft.com/office/officeart/2005/8/layout/list1"/>
    <dgm:cxn modelId="{D59D7DC1-8AE1-4116-8E87-CC7AA1965D57}" type="presParOf" srcId="{BEBEFCE6-61F1-41F4-8906-E8FADEC653C5}" destId="{11BE7E5E-70BA-4293-89C1-71DAC2246CF2}" srcOrd="1" destOrd="0" presId="urn:microsoft.com/office/officeart/2005/8/layout/list1"/>
    <dgm:cxn modelId="{735D5A55-E8A6-42DA-9785-FF9E173DB419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মহান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স্বাধীনতা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যুদ্ধে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বিজয়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অর্জনের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পেছনে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ভূমিকা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উল্লেখ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1"/>
      <dgm:spPr/>
    </dgm:pt>
    <dgm:pt modelId="{204DF1B2-18CA-4620-9F53-9208ACC51593}" type="pres">
      <dgm:prSet presAssocID="{D232FE9C-1D84-4FE7-9B7B-4D59CCC50704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9F543357-14B8-4C06-9F1F-CDCB429805CC}" type="presOf" srcId="{D232FE9C-1D84-4FE7-9B7B-4D59CCC50704}" destId="{95AAD545-4D2A-474D-8383-EF9C8727FC29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1769868C-49A6-4EDB-8650-A1F72B9C8513}" type="presParOf" srcId="{7EEB1099-EF3F-4B64-8E24-679458424EE4}" destId="{302249DC-C9F7-4F26-820E-3B72A6BBF574}" srcOrd="0" destOrd="0" presId="urn:microsoft.com/office/officeart/2005/8/layout/pList2#1"/>
    <dgm:cxn modelId="{408E7786-A36B-4721-B8EC-3751D4D49803}" type="presParOf" srcId="{302249DC-C9F7-4F26-820E-3B72A6BBF574}" destId="{95AAD545-4D2A-474D-8383-EF9C8727FC29}" srcOrd="0" destOrd="0" presId="urn:microsoft.com/office/officeart/2005/8/layout/pList2#1"/>
    <dgm:cxn modelId="{B023AB14-50A6-4883-BF1D-2A509F2763F0}" type="presParOf" srcId="{302249DC-C9F7-4F26-820E-3B72A6BBF574}" destId="{13C266F7-6144-4E51-97BF-CA3AAD899140}" srcOrd="1" destOrd="0" presId="urn:microsoft.com/office/officeart/2005/8/layout/pList2#1"/>
    <dgm:cxn modelId="{E03D28AD-3646-4455-B4F5-4BFA7CFB77C0}" type="presParOf" srcId="{302249DC-C9F7-4F26-820E-3B72A6BBF574}" destId="{204DF1B2-18CA-4620-9F53-9208ACC5159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download (4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210" y="1803748"/>
            <a:ext cx="4339590" cy="325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200294" y="5074405"/>
            <a:ext cx="7791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অভিযান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লিপিবদ্ধ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download (3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405" y="1905000"/>
            <a:ext cx="4949190" cy="2780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যষ্ঠ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সার্বভৌম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অভবাদয়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7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15842" y="3810000"/>
            <a:ext cx="63603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মুজিবনগর</a:t>
            </a:r>
            <a:r>
              <a:rPr lang="en-US" sz="6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সরকার</a:t>
            </a:r>
            <a:r>
              <a:rPr lang="en-US" sz="6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মহান</a:t>
            </a:r>
            <a:r>
              <a:rPr lang="en-US" sz="6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মুক্তিযুদ্ধ</a:t>
            </a:r>
            <a:r>
              <a:rPr lang="en-US" sz="6000" dirty="0" smtClean="0">
                <a:latin typeface="Calibri"/>
                <a:ea typeface="Times New Roman" pitchFamily="18" charset="0"/>
                <a:cs typeface="NikoshBAN" pitchFamily="2" charset="0"/>
              </a:rPr>
              <a:t>  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0" name="Picture 9" descr="untitled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0" y="914400"/>
            <a:ext cx="4953000" cy="297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A36A2E-B561-4573-998C-9ABF03B1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8A36A2E-B561-4573-998C-9ABF03B1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8A36A2E-B561-4573-998C-9ABF03B1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01310933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9601200" y="35814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তথ্যসূত্রঃ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দলিলপত্র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তৃতীয়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খণ্ড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পৃষ্ঠা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১৬ </a:t>
            </a:r>
            <a:r>
              <a:rPr lang="en-US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</a:t>
            </a:r>
            <a:endParaRPr lang="en-US" sz="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528FAF-3354-41C7-8DDB-5D04E57E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BC528FAF-3354-41C7-8DDB-5D04E57EE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BC528FAF-3354-41C7-8DDB-5D04E57E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BC528FAF-3354-41C7-8DDB-5D04E57E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149B07-22C0-478B-81D0-189B52B74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4149B07-22C0-478B-81D0-189B52B74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54149B07-22C0-478B-81D0-189B52B74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54149B07-22C0-478B-81D0-189B52B74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A8911D-C4A6-45B2-A835-7166D62A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C5A8911D-C4A6-45B2-A835-7166D62A0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C5A8911D-C4A6-45B2-A835-7166D62A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C5A8911D-C4A6-45B2-A835-7166D62A0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0B9A5-62B6-4ADA-96EF-1056365CD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6B20B9A5-62B6-4ADA-96EF-1056365CD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6B20B9A5-62B6-4ADA-96EF-1056365CD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6B20B9A5-62B6-4ADA-96EF-1056365CD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240B5E-C06C-4C50-A553-29CE767D7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A8240B5E-C06C-4C50-A553-29CE767D7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A8240B5E-C06C-4C50-A553-29CE767D7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A8240B5E-C06C-4C50-A553-29CE767D7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BEFD97-B9E1-4078-B1B7-A10974D5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B7BEFD97-B9E1-4078-B1B7-A10974D5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B7BEFD97-B9E1-4078-B1B7-A10974D5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B7BEFD97-B9E1-4078-B1B7-A10974D5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AC5561-8414-458E-8C42-5998511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69AC5561-8414-458E-8C42-5998511F3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69AC5561-8414-458E-8C42-5998511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69AC5561-8414-458E-8C42-5998511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D42AEA-E222-4C35-92C0-C4785036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59D42AEA-E222-4C35-92C0-C4785036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59D42AEA-E222-4C35-92C0-C4785036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59D42AEA-E222-4C35-92C0-C4785036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65916F-1657-40CF-8880-D07F98980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C365916F-1657-40CF-8880-D07F98980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C365916F-1657-40CF-8880-D07F98980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C365916F-1657-40CF-8880-D07F98980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3D85477-611D-4D93-855F-645C87A8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03D85477-611D-4D93-855F-645C87A89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03D85477-611D-4D93-855F-645C87A8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03D85477-611D-4D93-855F-645C87A8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32EA7A-40BE-407B-87B1-1B1C0C30C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3032EA7A-40BE-407B-87B1-1B1C0C30C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3032EA7A-40BE-407B-87B1-1B1C0C30C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3032EA7A-40BE-407B-87B1-1B1C0C30C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46F46E-DD21-48E9-99D7-A662C7E0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1446F46E-DD21-48E9-99D7-A662C7E09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1446F46E-DD21-48E9-99D7-A662C7E0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1446F46E-DD21-48E9-99D7-A662C7E0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E4F847-33E9-4CAE-A3C2-4DECD22B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05E4F847-33E9-4CAE-A3C2-4DECD22BD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05E4F847-33E9-4CAE-A3C2-4DECD22B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05E4F847-33E9-4CAE-A3C2-4DECD22B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BD29C7-02BA-4D62-BA75-1FB4B316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BCBD29C7-02BA-4D62-BA75-1FB4B316C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graphicEl>
                                              <a:dgm id="{BCBD29C7-02BA-4D62-BA75-1FB4B316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BCBD29C7-02BA-4D62-BA75-1FB4B316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12AEF8-9C41-41D5-BD28-ABDAB4171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graphicEl>
                                              <a:dgm id="{D412AEF8-9C41-41D5-BD28-ABDAB4171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graphicEl>
                                              <a:dgm id="{D412AEF8-9C41-41D5-BD28-ABDAB4171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graphicEl>
                                              <a:dgm id="{D412AEF8-9C41-41D5-BD28-ABDAB4171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76FC4A-3CF0-4C97-A391-BF5DED8AD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8176FC4A-3CF0-4C97-A391-BF5DED8AD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graphicEl>
                                              <a:dgm id="{8176FC4A-3CF0-4C97-A391-BF5DED8AD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graphicEl>
                                              <a:dgm id="{8176FC4A-3CF0-4C97-A391-BF5DED8AD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A31EEC-65E6-4EDB-9C5E-34513AAC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graphicEl>
                                              <a:dgm id="{A7A31EEC-65E6-4EDB-9C5E-34513AAC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graphicEl>
                                              <a:dgm id="{A7A31EEC-65E6-4EDB-9C5E-34513AAC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graphicEl>
                                              <a:dgm id="{A7A31EEC-65E6-4EDB-9C5E-34513AAC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54E157-B122-4103-B205-9F4DCD74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>
                                            <p:graphicEl>
                                              <a:dgm id="{FE54E157-B122-4103-B205-9F4DCD74F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graphicEl>
                                              <a:dgm id="{FE54E157-B122-4103-B205-9F4DCD74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graphicEl>
                                              <a:dgm id="{FE54E157-B122-4103-B205-9F4DCD74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854835-0718-4DB7-BD49-5970D6EFF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3C854835-0718-4DB7-BD49-5970D6EFF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3C854835-0718-4DB7-BD49-5970D6EFF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3C854835-0718-4DB7-BD49-5970D6EFF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881B75-7E49-4BEE-B550-046B25A25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A7881B75-7E49-4BEE-B550-046B25A25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A7881B75-7E49-4BEE-B550-046B25A25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A7881B75-7E49-4BEE-B550-046B25A25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89B762-CCB1-452D-A262-4FE9BF85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8889B762-CCB1-452D-A262-4FE9BF858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8889B762-CCB1-452D-A262-4FE9BF85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8889B762-CCB1-452D-A262-4FE9BF85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0B26AF-5968-4018-B690-9F8D80ED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20B26AF-5968-4018-B690-9F8D80ED3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F20B26AF-5968-4018-B690-9F8D80ED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F20B26AF-5968-4018-B690-9F8D80ED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915CCA-E579-4D04-A1F9-E60176A08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42915CCA-E579-4D04-A1F9-E60176A08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42915CCA-E579-4D04-A1F9-E60176A08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42915CCA-E579-4D04-A1F9-E60176A08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DB47B2-684B-40BA-82F6-2F0A7A7A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57DB47B2-684B-40BA-82F6-2F0A7A7A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57DB47B2-684B-40BA-82F6-2F0A7A7A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57DB47B2-684B-40BA-82F6-2F0A7A7A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5E0CE6-0628-4CB9-B2F0-07F15784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4E5E0CE6-0628-4CB9-B2F0-07F157845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4E5E0CE6-0628-4CB9-B2F0-07F15784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4E5E0CE6-0628-4CB9-B2F0-07F15784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CCCA24-4B2F-49DF-91AF-96BC0E2A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5CCCCA24-4B2F-49DF-91AF-96BC0E2A2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5CCCCA24-4B2F-49DF-91AF-96BC0E2A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5CCCCA24-4B2F-49DF-91AF-96BC0E2A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139976005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67F472-29DE-46A3-8733-E11A3794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9767F472-29DE-46A3-8733-E11A3794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9767F472-29DE-46A3-8733-E11A3794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A84491-D0F6-46A7-AB02-5F9101DB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A4A84491-D0F6-46A7-AB02-5F9101DB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A4A84491-D0F6-46A7-AB02-5F9101DB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F67094-E8DF-4506-A6D8-CB74519DE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5FF67094-E8DF-4506-A6D8-CB74519DE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5FF67094-E8DF-4506-A6D8-CB74519DE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1EE030-D066-4DAF-ACD7-D36D786D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CB1EE030-D066-4DAF-ACD7-D36D786D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CB1EE030-D066-4DAF-ACD7-D36D786D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96BA29-5FE1-48C3-929A-096222AC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A496BA29-5FE1-48C3-929A-096222AC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A496BA29-5FE1-48C3-929A-096222ACA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10A8EB-1281-4EFC-9A6E-4FAE6AED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2410A8EB-1281-4EFC-9A6E-4FAE6AED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2410A8EB-1281-4EFC-9A6E-4FAE6AED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42D474-2545-4CB9-969C-92F25B2F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CF42D474-2545-4CB9-969C-92F25B2F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CF42D474-2545-4CB9-969C-92F25B2F7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30DA2F-84A6-44A7-B302-49CC9EF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3630DA2F-84A6-44A7-B302-49CC9EF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3630DA2F-84A6-44A7-B302-49CC9EF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9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1314</TotalTime>
  <Words>253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379</cp:revision>
  <dcterms:created xsi:type="dcterms:W3CDTF">2020-01-13T03:23:51Z</dcterms:created>
  <dcterms:modified xsi:type="dcterms:W3CDTF">2021-01-10T05:55:02Z</dcterms:modified>
</cp:coreProperties>
</file>