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5"/>
  </p:notesMasterIdLst>
  <p:sldIdLst>
    <p:sldId id="356" r:id="rId2"/>
    <p:sldId id="379" r:id="rId3"/>
    <p:sldId id="325" r:id="rId4"/>
    <p:sldId id="326" r:id="rId5"/>
    <p:sldId id="381" r:id="rId6"/>
    <p:sldId id="383" r:id="rId7"/>
    <p:sldId id="384" r:id="rId8"/>
    <p:sldId id="385" r:id="rId9"/>
    <p:sldId id="363" r:id="rId10"/>
    <p:sldId id="387" r:id="rId11"/>
    <p:sldId id="359" r:id="rId12"/>
    <p:sldId id="341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94660"/>
  </p:normalViewPr>
  <p:slideViewPr>
    <p:cSldViewPr>
      <p:cViewPr varScale="1">
        <p:scale>
          <a:sx n="85" d="100"/>
          <a:sy n="85" d="100"/>
        </p:scale>
        <p:origin x="-283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54DE6-951D-421A-A3AF-D2699967742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মহান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মুক্তিযুদ্ধের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চেতনা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লালন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করবে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126866-4C44-45FC-9ABC-A1D119071C22}" type="parTrans" cxnId="{120F7AFA-1C1F-42B0-B2E6-D9B187C63319}">
      <dgm:prSet/>
      <dgm:spPr/>
      <dgm:t>
        <a:bodyPr/>
        <a:lstStyle/>
        <a:p>
          <a:endParaRPr lang="en-US"/>
        </a:p>
      </dgm:t>
    </dgm:pt>
    <dgm:pt modelId="{90BBEBBA-4471-47EA-A7E1-DE9ABAC19DD8}" type="sibTrans" cxnId="{120F7AFA-1C1F-42B0-B2E6-D9B187C63319}">
      <dgm:prSet/>
      <dgm:spPr/>
      <dgm:t>
        <a:bodyPr/>
        <a:lstStyle/>
        <a:p>
          <a:endParaRPr lang="en-US"/>
        </a:p>
      </dgm:t>
    </dgm:pt>
    <dgm:pt modelId="{3D374920-DFE0-4609-BA05-515290312DAF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দেশপ্রেমে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উদ্বুদ্ধ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হয়ে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জাতিগঠনমূলক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কাজে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অংশগ্রহণের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সচেষ্ট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হবে</a:t>
          </a:r>
          <a:endParaRPr lang="en-US" dirty="0"/>
        </a:p>
      </dgm:t>
    </dgm:pt>
    <dgm:pt modelId="{E713C2B2-1864-46BF-A784-0D88ACE6EDC1}" type="parTrans" cxnId="{18102BA8-B08F-4DD7-A683-3C29825C06FF}">
      <dgm:prSet/>
      <dgm:spPr/>
      <dgm:t>
        <a:bodyPr/>
        <a:lstStyle/>
        <a:p>
          <a:endParaRPr lang="en-US"/>
        </a:p>
      </dgm:t>
    </dgm:pt>
    <dgm:pt modelId="{51CB5248-13F6-4F00-AB89-3E85D3E481BA}" type="sibTrans" cxnId="{18102BA8-B08F-4DD7-A683-3C29825C06FF}">
      <dgm:prSet/>
      <dgm:spPr/>
      <dgm:t>
        <a:bodyPr/>
        <a:lstStyle/>
        <a:p>
          <a:endParaRPr lang="en-US"/>
        </a:p>
      </dgm:t>
    </dgm:pt>
    <dgm:pt modelId="{35BD617B-C62C-4049-A75F-4C8F0CBF0675}" type="pres">
      <dgm:prSet presAssocID="{086336EB-9486-4822-938F-8C768FFCF4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6C5AC6-4775-446E-A654-C24DEB6A181A}" type="pres">
      <dgm:prSet presAssocID="{E9354DE6-951D-421A-A3AF-D2699967742D}" presName="composite" presStyleCnt="0"/>
      <dgm:spPr/>
    </dgm:pt>
    <dgm:pt modelId="{D7533A3F-F781-44A2-B48B-ED292DDC2E2E}" type="pres">
      <dgm:prSet presAssocID="{E9354DE6-951D-421A-A3AF-D2699967742D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4E1FC8-BCD0-435D-8CB7-477BC58D2030}" type="pres">
      <dgm:prSet presAssocID="{E9354DE6-951D-421A-A3AF-D2699967742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427B2-C3ED-4EF9-A3DE-22AF7BFE6EE5}" type="pres">
      <dgm:prSet presAssocID="{90BBEBBA-4471-47EA-A7E1-DE9ABAC19DD8}" presName="spacing" presStyleCnt="0"/>
      <dgm:spPr/>
    </dgm:pt>
    <dgm:pt modelId="{F9D5780B-B234-445B-B505-BDE867F8FDF2}" type="pres">
      <dgm:prSet presAssocID="{3D374920-DFE0-4609-BA05-515290312DAF}" presName="composite" presStyleCnt="0"/>
      <dgm:spPr/>
    </dgm:pt>
    <dgm:pt modelId="{B5FECAAD-121E-453D-9A32-E6CA4BD2349D}" type="pres">
      <dgm:prSet presAssocID="{3D374920-DFE0-4609-BA05-515290312DAF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0FE847-F688-4976-B96D-8B025729DE11}" type="pres">
      <dgm:prSet presAssocID="{3D374920-DFE0-4609-BA05-515290312DA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02BA8-B08F-4DD7-A683-3C29825C06FF}" srcId="{086336EB-9486-4822-938F-8C768FFCF467}" destId="{3D374920-DFE0-4609-BA05-515290312DAF}" srcOrd="1" destOrd="0" parTransId="{E713C2B2-1864-46BF-A784-0D88ACE6EDC1}" sibTransId="{51CB5248-13F6-4F00-AB89-3E85D3E481BA}"/>
    <dgm:cxn modelId="{84F6E33F-2F68-44FF-8CA5-640B2D4E9E89}" type="presOf" srcId="{086336EB-9486-4822-938F-8C768FFCF467}" destId="{35BD617B-C62C-4049-A75F-4C8F0CBF0675}" srcOrd="0" destOrd="0" presId="urn:microsoft.com/office/officeart/2005/8/layout/vList3#1"/>
    <dgm:cxn modelId="{E7694BC4-2222-4B72-A377-29211EFCDC2C}" type="presOf" srcId="{3D374920-DFE0-4609-BA05-515290312DAF}" destId="{D10FE847-F688-4976-B96D-8B025729DE11}" srcOrd="0" destOrd="0" presId="urn:microsoft.com/office/officeart/2005/8/layout/vList3#1"/>
    <dgm:cxn modelId="{1817FEAB-F481-4043-B800-A323AFAB89D4}" type="presOf" srcId="{E9354DE6-951D-421A-A3AF-D2699967742D}" destId="{464E1FC8-BCD0-435D-8CB7-477BC58D2030}" srcOrd="0" destOrd="0" presId="urn:microsoft.com/office/officeart/2005/8/layout/vList3#1"/>
    <dgm:cxn modelId="{120F7AFA-1C1F-42B0-B2E6-D9B187C63319}" srcId="{086336EB-9486-4822-938F-8C768FFCF467}" destId="{E9354DE6-951D-421A-A3AF-D2699967742D}" srcOrd="0" destOrd="0" parTransId="{67126866-4C44-45FC-9ABC-A1D119071C22}" sibTransId="{90BBEBBA-4471-47EA-A7E1-DE9ABAC19DD8}"/>
    <dgm:cxn modelId="{08E12426-C0FE-4863-A9FE-395384FEBCBF}" type="presParOf" srcId="{35BD617B-C62C-4049-A75F-4C8F0CBF0675}" destId="{196C5AC6-4775-446E-A654-C24DEB6A181A}" srcOrd="0" destOrd="0" presId="urn:microsoft.com/office/officeart/2005/8/layout/vList3#1"/>
    <dgm:cxn modelId="{0E9DEC14-ED8D-4E97-8998-15978561D0BE}" type="presParOf" srcId="{196C5AC6-4775-446E-A654-C24DEB6A181A}" destId="{D7533A3F-F781-44A2-B48B-ED292DDC2E2E}" srcOrd="0" destOrd="0" presId="urn:microsoft.com/office/officeart/2005/8/layout/vList3#1"/>
    <dgm:cxn modelId="{17E892BC-9C82-4F11-9BB9-01E7EC4D8469}" type="presParOf" srcId="{196C5AC6-4775-446E-A654-C24DEB6A181A}" destId="{464E1FC8-BCD0-435D-8CB7-477BC58D2030}" srcOrd="1" destOrd="0" presId="urn:microsoft.com/office/officeart/2005/8/layout/vList3#1"/>
    <dgm:cxn modelId="{46479610-5244-489A-AA0D-EDE8BCF37F1D}" type="presParOf" srcId="{35BD617B-C62C-4049-A75F-4C8F0CBF0675}" destId="{BDC427B2-C3ED-4EF9-A3DE-22AF7BFE6EE5}" srcOrd="1" destOrd="0" presId="urn:microsoft.com/office/officeart/2005/8/layout/vList3#1"/>
    <dgm:cxn modelId="{5BAF880B-CEEA-402A-AE1E-34170FB5D247}" type="presParOf" srcId="{35BD617B-C62C-4049-A75F-4C8F0CBF0675}" destId="{F9D5780B-B234-445B-B505-BDE867F8FDF2}" srcOrd="2" destOrd="0" presId="urn:microsoft.com/office/officeart/2005/8/layout/vList3#1"/>
    <dgm:cxn modelId="{BE8CAD8F-3B47-49C7-BEDC-146C0D9E3D24}" type="presParOf" srcId="{F9D5780B-B234-445B-B505-BDE867F8FDF2}" destId="{B5FECAAD-121E-453D-9A32-E6CA4BD2349D}" srcOrd="0" destOrd="0" presId="urn:microsoft.com/office/officeart/2005/8/layout/vList3#1"/>
    <dgm:cxn modelId="{70D4F9CB-E1A9-4E9B-9092-F615A2FD7B85}" type="presParOf" srcId="{F9D5780B-B234-445B-B505-BDE867F8FDF2}" destId="{D10FE847-F688-4976-B96D-8B025729DE1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>
            <a:solidFill>
              <a:schemeClr val="accent1">
                <a:lumMod val="75000"/>
              </a:schemeClr>
            </a:solidFill>
          </a:endParaRPr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যারা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যারা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দলিল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পত্রে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স্বাক্ষর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করেছিলেন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তাদের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নাম-পরিচয়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লেখ</a:t>
          </a:r>
          <a:endParaRPr lang="en-US" sz="3200" dirty="0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1346" custScaleY="608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12C66-350E-4079-A569-22DA33DA74AB}" type="presOf" srcId="{13D8FDF3-02C7-4AE2-8C5F-28802E3D4E9E}" destId="{B157ACED-B157-4BEC-8CAD-6E2F0768C574}" srcOrd="0" destOrd="0" presId="urn:microsoft.com/office/officeart/2005/8/layout/list1"/>
    <dgm:cxn modelId="{9B2C32D8-0E93-4DFB-BFD3-BC812051F216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8569C7A8-B914-4D3B-BEAC-9C6574B25221}" type="presOf" srcId="{E7F0D200-9288-46C9-81AC-85547DE6B181}" destId="{125991EE-0B42-493C-B614-12D1AA4BE72E}" srcOrd="0" destOrd="0" presId="urn:microsoft.com/office/officeart/2005/8/layout/list1"/>
    <dgm:cxn modelId="{CE19C367-AC5B-4F96-B6CC-A7EE316F5B13}" type="presOf" srcId="{E7F0D200-9288-46C9-81AC-85547DE6B181}" destId="{D9CF1F36-06BF-413A-9E6B-EB3810130759}" srcOrd="1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4793441A-9D4F-41A4-9D53-26A07E4E2354}" type="presParOf" srcId="{BEBEFCE6-61F1-41F4-8906-E8FADEC653C5}" destId="{828CCA74-42A7-4E46-9B0B-8E39DC3C8267}" srcOrd="0" destOrd="0" presId="urn:microsoft.com/office/officeart/2005/8/layout/list1"/>
    <dgm:cxn modelId="{5D34CF3C-7AFE-40A9-A36F-5B7E2B4C6540}" type="presParOf" srcId="{828CCA74-42A7-4E46-9B0B-8E39DC3C8267}" destId="{125991EE-0B42-493C-B614-12D1AA4BE72E}" srcOrd="0" destOrd="0" presId="urn:microsoft.com/office/officeart/2005/8/layout/list1"/>
    <dgm:cxn modelId="{D865EF37-084B-45D2-A9F0-989CFEEDB425}" type="presParOf" srcId="{828CCA74-42A7-4E46-9B0B-8E39DC3C8267}" destId="{D9CF1F36-06BF-413A-9E6B-EB3810130759}" srcOrd="1" destOrd="0" presId="urn:microsoft.com/office/officeart/2005/8/layout/list1"/>
    <dgm:cxn modelId="{D75555B0-BC6C-4AD8-8005-F9BCDF12A9CD}" type="presParOf" srcId="{BEBEFCE6-61F1-41F4-8906-E8FADEC653C5}" destId="{11BE7E5E-70BA-4293-89C1-71DAC2246CF2}" srcOrd="1" destOrd="0" presId="urn:microsoft.com/office/officeart/2005/8/layout/list1"/>
    <dgm:cxn modelId="{9B55B3BB-CF13-4345-B67A-7D2580FA5E63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21293-5F0A-4BFD-8B1C-1AABC0680E9B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1980D9-CB74-40D3-A55F-227870EB60BA}" type="parTrans" cxnId="{49D2C025-991B-4197-B70A-1BA8F04B8CC7}">
      <dgm:prSet/>
      <dgm:spPr/>
      <dgm:t>
        <a:bodyPr/>
        <a:lstStyle/>
        <a:p>
          <a:endParaRPr lang="en-US"/>
        </a:p>
      </dgm:t>
    </dgm:pt>
    <dgm:pt modelId="{5FDCE16E-FB0C-49B1-9894-EE57F7A9287F}" type="sibTrans" cxnId="{49D2C025-991B-4197-B70A-1BA8F04B8CC7}">
      <dgm:prSet/>
      <dgm:spPr/>
      <dgm:t>
        <a:bodyPr/>
        <a:lstStyle/>
        <a:p>
          <a:endParaRPr lang="en-US"/>
        </a:p>
      </dgm:t>
    </dgm:pt>
    <dgm:pt modelId="{D2B32A97-8582-4DC0-991A-EAD75E5DDFDC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স্বাধীনতার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চেতনা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বলতে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বুঝ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?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ব্যাখ্যা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sz="3200" dirty="0"/>
        </a:p>
      </dgm:t>
    </dgm:pt>
    <dgm:pt modelId="{328351CC-361A-43A6-816B-1E3BC93AC0EF}" type="sibTrans" cxnId="{F2797789-6DC1-4CCD-B8D1-82424ABCCCA1}">
      <dgm:prSet/>
      <dgm:spPr/>
      <dgm:t>
        <a:bodyPr/>
        <a:lstStyle/>
        <a:p>
          <a:endParaRPr lang="en-US"/>
        </a:p>
      </dgm:t>
    </dgm:pt>
    <dgm:pt modelId="{F56936B4-FBC8-40F3-9A37-F47279610926}" type="parTrans" cxnId="{F2797789-6DC1-4CCD-B8D1-82424ABCCCA1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B5A12B-B3B9-4C26-B206-9C8D025EDD2A}" type="pres">
      <dgm:prSet presAssocID="{DF321293-5F0A-4BFD-8B1C-1AABC0680E9B}" presName="parentLin" presStyleCnt="0"/>
      <dgm:spPr/>
    </dgm:pt>
    <dgm:pt modelId="{27210120-FEDC-4CB8-B7A4-D8F549A0D9AD}" type="pres">
      <dgm:prSet presAssocID="{DF321293-5F0A-4BFD-8B1C-1AABC0680E9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2AF8205-BA72-4268-A564-689EF442033C}" type="pres">
      <dgm:prSet presAssocID="{DF321293-5F0A-4BFD-8B1C-1AABC0680E9B}" presName="parentText" presStyleLbl="node1" presStyleIdx="0" presStyleCnt="1" custScaleX="38790" custScaleY="368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7B8E0-BED9-45A1-BD0F-D22CC94B69F4}" type="pres">
      <dgm:prSet presAssocID="{DF321293-5F0A-4BFD-8B1C-1AABC0680E9B}" presName="negativeSpace" presStyleCnt="0"/>
      <dgm:spPr/>
    </dgm:pt>
    <dgm:pt modelId="{89895435-3E08-45E0-8977-84EC3428DAA7}" type="pres">
      <dgm:prSet presAssocID="{DF321293-5F0A-4BFD-8B1C-1AABC0680E9B}" presName="childText" presStyleLbl="conFgAcc1" presStyleIdx="0" presStyleCnt="1" custLinFactNeighborX="-74" custLinFactNeighborY="-2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409202-BC2E-402D-9C88-5CF60A1BCDF9}" type="presOf" srcId="{D2B32A97-8582-4DC0-991A-EAD75E5DDFDC}" destId="{89895435-3E08-45E0-8977-84EC3428DAA7}" srcOrd="0" destOrd="0" presId="urn:microsoft.com/office/officeart/2005/8/layout/list1"/>
    <dgm:cxn modelId="{49D2C025-991B-4197-B70A-1BA8F04B8CC7}" srcId="{209AAD53-9722-4376-93E1-B83E9116F9A3}" destId="{DF321293-5F0A-4BFD-8B1C-1AABC0680E9B}" srcOrd="0" destOrd="0" parTransId="{331980D9-CB74-40D3-A55F-227870EB60BA}" sibTransId="{5FDCE16E-FB0C-49B1-9894-EE57F7A9287F}"/>
    <dgm:cxn modelId="{A26288C0-2FE1-4B39-9D57-64A0E0ED741E}" type="presOf" srcId="{DF321293-5F0A-4BFD-8B1C-1AABC0680E9B}" destId="{27210120-FEDC-4CB8-B7A4-D8F549A0D9AD}" srcOrd="0" destOrd="0" presId="urn:microsoft.com/office/officeart/2005/8/layout/list1"/>
    <dgm:cxn modelId="{3105DE33-DF7B-4A30-8EB2-CBCED5EED650}" type="presOf" srcId="{DF321293-5F0A-4BFD-8B1C-1AABC0680E9B}" destId="{A2AF8205-BA72-4268-A564-689EF442033C}" srcOrd="1" destOrd="0" presId="urn:microsoft.com/office/officeart/2005/8/layout/list1"/>
    <dgm:cxn modelId="{7B60BF18-A6BD-49F4-9E25-231BC0ED6DD7}" type="presOf" srcId="{209AAD53-9722-4376-93E1-B83E9116F9A3}" destId="{BEBEFCE6-61F1-41F4-8906-E8FADEC653C5}" srcOrd="0" destOrd="0" presId="urn:microsoft.com/office/officeart/2005/8/layout/list1"/>
    <dgm:cxn modelId="{F2797789-6DC1-4CCD-B8D1-82424ABCCCA1}" srcId="{DF321293-5F0A-4BFD-8B1C-1AABC0680E9B}" destId="{D2B32A97-8582-4DC0-991A-EAD75E5DDFDC}" srcOrd="0" destOrd="0" parTransId="{F56936B4-FBC8-40F3-9A37-F47279610926}" sibTransId="{328351CC-361A-43A6-816B-1E3BC93AC0EF}"/>
    <dgm:cxn modelId="{3AF9CA8C-910E-42EA-9A1C-EBA48D66A036}" type="presParOf" srcId="{BEBEFCE6-61F1-41F4-8906-E8FADEC653C5}" destId="{C5B5A12B-B3B9-4C26-B206-9C8D025EDD2A}" srcOrd="0" destOrd="0" presId="urn:microsoft.com/office/officeart/2005/8/layout/list1"/>
    <dgm:cxn modelId="{68A2F954-A4E5-4EEF-8CBE-4784BEB93764}" type="presParOf" srcId="{C5B5A12B-B3B9-4C26-B206-9C8D025EDD2A}" destId="{27210120-FEDC-4CB8-B7A4-D8F549A0D9AD}" srcOrd="0" destOrd="0" presId="urn:microsoft.com/office/officeart/2005/8/layout/list1"/>
    <dgm:cxn modelId="{3728CEC1-F114-49D7-9D5B-B6CCE9061F31}" type="presParOf" srcId="{C5B5A12B-B3B9-4C26-B206-9C8D025EDD2A}" destId="{A2AF8205-BA72-4268-A564-689EF442033C}" srcOrd="1" destOrd="0" presId="urn:microsoft.com/office/officeart/2005/8/layout/list1"/>
    <dgm:cxn modelId="{B6F1A737-688F-47A0-8732-6E5997796A2F}" type="presParOf" srcId="{BEBEFCE6-61F1-41F4-8906-E8FADEC653C5}" destId="{03A7B8E0-BED9-45A1-BD0F-D22CC94B69F4}" srcOrd="1" destOrd="0" presId="urn:microsoft.com/office/officeart/2005/8/layout/list1"/>
    <dgm:cxn modelId="{41C36659-00C5-4E15-8D6A-770CA4892457}" type="presParOf" srcId="{BEBEFCE6-61F1-41F4-8906-E8FADEC653C5}" destId="{89895435-3E08-45E0-8977-84EC3428DAA7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5A9155-A8AB-47A8-A64B-83AA60224E0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2FE9C-1D84-4FE7-9B7B-4D59CCC5070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স্বাধীন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বাংলাদেশের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স্বাধীনতার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ইতিহাস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বিরল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দৃষ্টান্ত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-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বিশ্লেষণ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dirty="0"/>
        </a:p>
      </dgm:t>
    </dgm:pt>
    <dgm:pt modelId="{94C194CB-7836-4E32-8536-56CA6C5A3E6B}" type="parTrans" cxnId="{4A0743CC-38A3-45B2-9E42-2F45ECE55A47}">
      <dgm:prSet/>
      <dgm:spPr/>
      <dgm:t>
        <a:bodyPr/>
        <a:lstStyle/>
        <a:p>
          <a:endParaRPr lang="en-US"/>
        </a:p>
      </dgm:t>
    </dgm:pt>
    <dgm:pt modelId="{78F10AE7-87BA-4993-BBF7-D00E21110DB8}" type="sibTrans" cxnId="{4A0743CC-38A3-45B2-9E42-2F45ECE55A47}">
      <dgm:prSet/>
      <dgm:spPr/>
      <dgm:t>
        <a:bodyPr/>
        <a:lstStyle/>
        <a:p>
          <a:endParaRPr lang="en-US"/>
        </a:p>
      </dgm:t>
    </dgm:pt>
    <dgm:pt modelId="{4CF775A8-6FE7-497F-8770-E1131FE06F26}" type="pres">
      <dgm:prSet presAssocID="{575A9155-A8AB-47A8-A64B-83AA60224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E9A90-ADD3-49AA-BD7F-6D79516BA8AE}" type="pres">
      <dgm:prSet presAssocID="{575A9155-A8AB-47A8-A64B-83AA60224E06}" presName="bkgdShp" presStyleLbl="alignAccFollowNode1" presStyleIdx="0" presStyleCnt="1" custLinFactNeighborY="-3125"/>
      <dgm:spPr/>
    </dgm:pt>
    <dgm:pt modelId="{7EEB1099-EF3F-4B64-8E24-679458424EE4}" type="pres">
      <dgm:prSet presAssocID="{575A9155-A8AB-47A8-A64B-83AA60224E06}" presName="linComp" presStyleCnt="0"/>
      <dgm:spPr/>
    </dgm:pt>
    <dgm:pt modelId="{302249DC-C9F7-4F26-820E-3B72A6BBF574}" type="pres">
      <dgm:prSet presAssocID="{D232FE9C-1D84-4FE7-9B7B-4D59CCC50704}" presName="compNode" presStyleCnt="0"/>
      <dgm:spPr/>
    </dgm:pt>
    <dgm:pt modelId="{95AAD545-4D2A-474D-8383-EF9C8727FC29}" type="pres">
      <dgm:prSet presAssocID="{D232FE9C-1D84-4FE7-9B7B-4D59CCC5070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6F7-6144-4E51-97BF-CA3AAD899140}" type="pres">
      <dgm:prSet presAssocID="{D232FE9C-1D84-4FE7-9B7B-4D59CCC50704}" presName="invisiNode" presStyleLbl="node1" presStyleIdx="0" presStyleCnt="1"/>
      <dgm:spPr/>
    </dgm:pt>
    <dgm:pt modelId="{204DF1B2-18CA-4620-9F53-9208ACC51593}" type="pres">
      <dgm:prSet presAssocID="{D232FE9C-1D84-4FE7-9B7B-4D59CCC50704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A0743CC-38A3-45B2-9E42-2F45ECE55A47}" srcId="{575A9155-A8AB-47A8-A64B-83AA60224E06}" destId="{D232FE9C-1D84-4FE7-9B7B-4D59CCC50704}" srcOrd="0" destOrd="0" parTransId="{94C194CB-7836-4E32-8536-56CA6C5A3E6B}" sibTransId="{78F10AE7-87BA-4993-BBF7-D00E21110DB8}"/>
    <dgm:cxn modelId="{9F543357-14B8-4C06-9F1F-CDCB429805CC}" type="presOf" srcId="{D232FE9C-1D84-4FE7-9B7B-4D59CCC50704}" destId="{95AAD545-4D2A-474D-8383-EF9C8727FC29}" srcOrd="0" destOrd="0" presId="urn:microsoft.com/office/officeart/2005/8/layout/pList2#1"/>
    <dgm:cxn modelId="{CB29D0C3-A807-49D6-9E27-A3C6BB755657}" type="presOf" srcId="{575A9155-A8AB-47A8-A64B-83AA60224E06}" destId="{4CF775A8-6FE7-497F-8770-E1131FE06F26}" srcOrd="0" destOrd="0" presId="urn:microsoft.com/office/officeart/2005/8/layout/pList2#1"/>
    <dgm:cxn modelId="{53996A23-66B4-444C-9C63-6B849F1BCE77}" type="presParOf" srcId="{4CF775A8-6FE7-497F-8770-E1131FE06F26}" destId="{1E2E9A90-ADD3-49AA-BD7F-6D79516BA8AE}" srcOrd="0" destOrd="0" presId="urn:microsoft.com/office/officeart/2005/8/layout/pList2#1"/>
    <dgm:cxn modelId="{31DC4EE2-5727-430B-AF18-7B3FC1844659}" type="presParOf" srcId="{4CF775A8-6FE7-497F-8770-E1131FE06F26}" destId="{7EEB1099-EF3F-4B64-8E24-679458424EE4}" srcOrd="1" destOrd="0" presId="urn:microsoft.com/office/officeart/2005/8/layout/pList2#1"/>
    <dgm:cxn modelId="{1769868C-49A6-4EDB-8650-A1F72B9C8513}" type="presParOf" srcId="{7EEB1099-EF3F-4B64-8E24-679458424EE4}" destId="{302249DC-C9F7-4F26-820E-3B72A6BBF574}" srcOrd="0" destOrd="0" presId="urn:microsoft.com/office/officeart/2005/8/layout/pList2#1"/>
    <dgm:cxn modelId="{408E7786-A36B-4721-B8EC-3751D4D49803}" type="presParOf" srcId="{302249DC-C9F7-4F26-820E-3B72A6BBF574}" destId="{95AAD545-4D2A-474D-8383-EF9C8727FC29}" srcOrd="0" destOrd="0" presId="urn:microsoft.com/office/officeart/2005/8/layout/pList2#1"/>
    <dgm:cxn modelId="{B023AB14-50A6-4883-BF1D-2A509F2763F0}" type="presParOf" srcId="{302249DC-C9F7-4F26-820E-3B72A6BBF574}" destId="{13C266F7-6144-4E51-97BF-CA3AAD899140}" srcOrd="1" destOrd="0" presId="urn:microsoft.com/office/officeart/2005/8/layout/pList2#1"/>
    <dgm:cxn modelId="{E03D28AD-3646-4455-B4F5-4BFA7CFB77C0}" type="presParOf" srcId="{302249DC-C9F7-4F26-820E-3B72A6BBF574}" destId="{204DF1B2-18CA-4620-9F53-9208ACC5159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1FC8-BCD0-435D-8CB7-477BC58D2030}">
      <dsp:nvSpPr>
        <dsp:cNvPr id="0" name=""/>
        <dsp:cNvSpPr/>
      </dsp:nvSpPr>
      <dsp:spPr>
        <a:xfrm rot="10800000">
          <a:off x="2151134" y="344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খোলাফায়ে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344"/>
        <a:ext cx="6983722" cy="1252760"/>
      </dsp:txXfrm>
    </dsp:sp>
    <dsp:sp modelId="{D7533A3F-F781-44A2-B48B-ED292DDC2E2E}">
      <dsp:nvSpPr>
        <dsp:cNvPr id="0" name=""/>
        <dsp:cNvSpPr/>
      </dsp:nvSpPr>
      <dsp:spPr>
        <a:xfrm>
          <a:off x="1524753" y="344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11F5B-53B5-406F-BAFC-0E003BD5B906}">
      <dsp:nvSpPr>
        <dsp:cNvPr id="0" name=""/>
        <dsp:cNvSpPr/>
      </dsp:nvSpPr>
      <dsp:spPr>
        <a:xfrm rot="10800000">
          <a:off x="2151134" y="1566295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উদ্বুদ্ধ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1566295"/>
        <a:ext cx="6983722" cy="1252760"/>
      </dsp:txXfrm>
    </dsp:sp>
    <dsp:sp modelId="{C1F6F52A-53ED-469E-B691-1FA27D3FFA00}">
      <dsp:nvSpPr>
        <dsp:cNvPr id="0" name=""/>
        <dsp:cNvSpPr/>
      </dsp:nvSpPr>
      <dsp:spPr>
        <a:xfrm>
          <a:off x="1524753" y="1566295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326302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326302"/>
        <a:ext cx="8521735" cy="1044225"/>
      </dsp:txXfrm>
    </dsp:sp>
    <dsp:sp modelId="{D9CF1F36-06BF-413A-9E6B-EB3810130759}">
      <dsp:nvSpPr>
        <dsp:cNvPr id="0" name=""/>
        <dsp:cNvSpPr/>
      </dsp:nvSpPr>
      <dsp:spPr>
        <a:xfrm>
          <a:off x="426086" y="7538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u="none" kern="1200" dirty="0"/>
        </a:p>
      </dsp:txBody>
      <dsp:txXfrm>
        <a:off x="450584" y="99880"/>
        <a:ext cx="5916218" cy="452844"/>
      </dsp:txXfrm>
    </dsp:sp>
    <dsp:sp modelId="{54738F12-67FC-48D4-AE14-C2A2F294F783}">
      <dsp:nvSpPr>
        <dsp:cNvPr id="0" name=""/>
        <dsp:cNvSpPr/>
      </dsp:nvSpPr>
      <dsp:spPr>
        <a:xfrm>
          <a:off x="0" y="1713247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পদ্ধতিগুলো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1713247"/>
        <a:ext cx="8521735" cy="1044225"/>
      </dsp:txXfrm>
    </dsp:sp>
    <dsp:sp modelId="{BE567E7C-03C9-491E-9AA5-B5F724B40D99}">
      <dsp:nvSpPr>
        <dsp:cNvPr id="0" name=""/>
        <dsp:cNvSpPr/>
      </dsp:nvSpPr>
      <dsp:spPr>
        <a:xfrm>
          <a:off x="426086" y="1462327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1486825"/>
        <a:ext cx="5916218" cy="452844"/>
      </dsp:txXfrm>
    </dsp:sp>
    <dsp:sp modelId="{89895435-3E08-45E0-8977-84EC3428DAA7}">
      <dsp:nvSpPr>
        <dsp:cNvPr id="0" name=""/>
        <dsp:cNvSpPr/>
      </dsp:nvSpPr>
      <dsp:spPr>
        <a:xfrm>
          <a:off x="0" y="3100192"/>
          <a:ext cx="8521735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3200" kern="1200" dirty="0"/>
        </a:p>
      </dsp:txBody>
      <dsp:txXfrm>
        <a:off x="0" y="3100192"/>
        <a:ext cx="8521735" cy="1472625"/>
      </dsp:txXfrm>
    </dsp:sp>
    <dsp:sp modelId="{A2AF8205-BA72-4268-A564-689EF442033C}">
      <dsp:nvSpPr>
        <dsp:cNvPr id="0" name=""/>
        <dsp:cNvSpPr/>
      </dsp:nvSpPr>
      <dsp:spPr>
        <a:xfrm>
          <a:off x="426086" y="284927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2873770"/>
        <a:ext cx="5916218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A90-ADD3-49AA-BD7F-6D79516BA8AE}">
      <dsp:nvSpPr>
        <dsp:cNvPr id="0" name=""/>
        <dsp:cNvSpPr/>
      </dsp:nvSpPr>
      <dsp:spPr>
        <a:xfrm>
          <a:off x="0" y="0"/>
          <a:ext cx="6324600" cy="1748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F1B2-18CA-4620-9F53-9208ACC51593}">
      <dsp:nvSpPr>
        <dsp:cNvPr id="0" name=""/>
        <dsp:cNvSpPr/>
      </dsp:nvSpPr>
      <dsp:spPr>
        <a:xfrm>
          <a:off x="190463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D545-4D2A-474D-8383-EF9C8727FC29}">
      <dsp:nvSpPr>
        <dsp:cNvPr id="0" name=""/>
        <dsp:cNvSpPr/>
      </dsp:nvSpPr>
      <dsp:spPr>
        <a:xfrm rot="10800000">
          <a:off x="190463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/>
        </a:p>
      </dsp:txBody>
      <dsp:txXfrm rot="10800000">
        <a:off x="256196" y="1748789"/>
        <a:ext cx="2698854" cy="2071677"/>
      </dsp:txXfrm>
    </dsp:sp>
    <dsp:sp modelId="{AC14CF91-C8F3-4278-A418-FA9EE19384BE}">
      <dsp:nvSpPr>
        <dsp:cNvPr id="0" name=""/>
        <dsp:cNvSpPr/>
      </dsp:nvSpPr>
      <dsp:spPr>
        <a:xfrm>
          <a:off x="3303816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EF38-D195-4544-9E95-D2CA7CE44EDA}">
      <dsp:nvSpPr>
        <dsp:cNvPr id="0" name=""/>
        <dsp:cNvSpPr/>
      </dsp:nvSpPr>
      <dsp:spPr>
        <a:xfrm rot="10800000">
          <a:off x="3303816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9549" y="1748789"/>
        <a:ext cx="2698854" cy="207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7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27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2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469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69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30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2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65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32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20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26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2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5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85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1576164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19200"/>
            <a:ext cx="6858000" cy="4572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AF8205-BA72-4268-A564-689EF442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A2AF8205-BA72-4268-A564-689EF442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A2AF8205-BA72-4268-A564-689EF442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895435-3E08-45E0-8977-84EC3428D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9895435-3E08-45E0-8977-84EC3428D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9895435-3E08-45E0-8977-84EC3428D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9AEDAB-432C-4B8D-8B37-752D711573AC}"/>
              </a:ext>
            </a:extLst>
          </p:cNvPr>
          <p:cNvSpPr txBox="1"/>
          <p:nvPr/>
        </p:nvSpPr>
        <p:spPr>
          <a:xfrm>
            <a:off x="5032391" y="418432"/>
            <a:ext cx="212721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76116793"/>
              </p:ext>
            </p:extLst>
          </p:nvPr>
        </p:nvGraphicFramePr>
        <p:xfrm>
          <a:off x="2933700" y="1676400"/>
          <a:ext cx="6324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3" name="Group 12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200294" y="5074405"/>
            <a:ext cx="7791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মহান</a:t>
            </a:r>
            <a:r>
              <a:rPr lang="en-US" sz="36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r>
              <a:rPr lang="en-US" sz="36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222222"/>
                </a:solidFill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629" y="1600200"/>
            <a:ext cx="6550742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1" name="Group 10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222222"/>
                </a:solidFill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যষ্ঠ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সার্বভৌম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অভ্যুদয়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10/০১/২০২১</a:t>
            </a:r>
            <a:endParaRPr lang="en-US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6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4038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lang="en-US" sz="4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সার্বভৌম</a:t>
            </a:r>
            <a:r>
              <a:rPr lang="en-US" sz="4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2222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অভ্যুদয়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7" name="Picture 16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295399"/>
            <a:ext cx="3657600" cy="2279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77136"/>
              </p:ext>
            </p:extLst>
          </p:nvPr>
        </p:nvGraphicFramePr>
        <p:xfrm>
          <a:off x="609600" y="2019300"/>
          <a:ext cx="10972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FECAAD-121E-453D-9A32-E6CA4BD23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B5FECAAD-121E-453D-9A32-E6CA4BD23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B5FECAAD-121E-453D-9A32-E6CA4BD23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0FE847-F688-4976-B96D-8B025729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D10FE847-F688-4976-B96D-8B025729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D10FE847-F688-4976-B96D-8B025729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85432" y="452438"/>
            <a:ext cx="4021137" cy="614362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মুক্তিবাহিনীর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চূড়ান্ত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বিজয়ঃ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629" y="1981200"/>
            <a:ext cx="655074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9616" y="452438"/>
            <a:ext cx="4372768" cy="614362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পাকিস্তানি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আত্মসমর্পণঃ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</a:b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download (8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405" y="1676400"/>
            <a:ext cx="4949190" cy="370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47716" y="452438"/>
            <a:ext cx="3443684" cy="614362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আত্মসমর্পণের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download (8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405" y="1676400"/>
            <a:ext cx="4949190" cy="370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14316" y="452438"/>
            <a:ext cx="5363368" cy="614362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সার্বভৌম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অভ্যুদয়ঃ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629" y="1981200"/>
            <a:ext cx="655074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1278</TotalTime>
  <Words>122</Words>
  <Application>Microsoft Office PowerPoint</Application>
  <PresentationFormat>Custom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Slide 1</vt:lpstr>
      <vt:lpstr>পরিচিতিঃ</vt:lpstr>
      <vt:lpstr>Slide 3</vt:lpstr>
      <vt:lpstr>Slide 4</vt:lpstr>
      <vt:lpstr>মুক্তিবাহিনীর চূড়ান্ত বিজয়ঃ </vt:lpstr>
      <vt:lpstr>পাকিস্তানি বাহিনীর আত্মসমর্পণঃ </vt:lpstr>
      <vt:lpstr>আত্মসমর্পণের দলিল পত্রঃ</vt:lpstr>
      <vt:lpstr>স্বাধীন ও সার্বভৌম বাংলাদেশের অভ্যুদয়ঃ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371</cp:revision>
  <dcterms:created xsi:type="dcterms:W3CDTF">2020-01-13T03:23:51Z</dcterms:created>
  <dcterms:modified xsi:type="dcterms:W3CDTF">2021-01-10T05:55:44Z</dcterms:modified>
</cp:coreProperties>
</file>