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16"/>
  </p:notesMasterIdLst>
  <p:sldIdLst>
    <p:sldId id="356" r:id="rId2"/>
    <p:sldId id="392" r:id="rId3"/>
    <p:sldId id="325" r:id="rId4"/>
    <p:sldId id="326" r:id="rId5"/>
    <p:sldId id="407" r:id="rId6"/>
    <p:sldId id="403" r:id="rId7"/>
    <p:sldId id="404" r:id="rId8"/>
    <p:sldId id="409" r:id="rId9"/>
    <p:sldId id="414" r:id="rId10"/>
    <p:sldId id="395" r:id="rId11"/>
    <p:sldId id="397" r:id="rId12"/>
    <p:sldId id="373" r:id="rId13"/>
    <p:sldId id="341" r:id="rId14"/>
    <p:sldId id="3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9" autoAdjust="0"/>
    <p:restoredTop sz="94660"/>
  </p:normalViewPr>
  <p:slideViewPr>
    <p:cSldViewPr>
      <p:cViewPr>
        <p:scale>
          <a:sx n="75" d="100"/>
          <a:sy n="75" d="100"/>
        </p:scale>
        <p:origin x="-667" y="-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kumimoji="0" lang="en-US" sz="3200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ঐতিহাসিক ছয় দফার বিষয়বস্তু বর্ণনা করতে পারবে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3CC185AE-A8BE-4E77-8A2E-C4F169D5E743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ঐতিহাসিক ছয় দফার গুরুত্ব বিশ্লেষণ করতে পারবে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839BC02-0F8E-4676-8B1E-7A22C6BAEFEA}" type="parTrans" cxnId="{98279732-C872-4492-B54A-E30E22A34068}">
      <dgm:prSet/>
      <dgm:spPr/>
      <dgm:t>
        <a:bodyPr/>
        <a:lstStyle/>
        <a:p>
          <a:endParaRPr lang="en-US"/>
        </a:p>
      </dgm:t>
    </dgm:pt>
    <dgm:pt modelId="{8994BC87-2FED-4DBC-9F9F-727313EAFA07}" type="sibTrans" cxnId="{98279732-C872-4492-B54A-E30E22A34068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85892-8981-4B59-A874-DC215618E93D}" type="pres">
      <dgm:prSet presAssocID="{C52A815C-F540-4301-8AD2-6C0BABB28C56}" presName="circ1" presStyleLbl="vennNode1" presStyleIdx="0" presStyleCnt="2"/>
      <dgm:spPr/>
      <dgm:t>
        <a:bodyPr/>
        <a:lstStyle/>
        <a:p>
          <a:endParaRPr lang="en-US"/>
        </a:p>
      </dgm:t>
    </dgm:pt>
    <dgm:pt modelId="{84F036C5-D3EF-411D-A4C7-59FD565AF47D}" type="pres">
      <dgm:prSet presAssocID="{C52A815C-F540-4301-8AD2-6C0BABB28C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35877-D0E4-44DF-824C-BB3831E7F98D}" type="pres">
      <dgm:prSet presAssocID="{3CC185AE-A8BE-4E77-8A2E-C4F169D5E743}" presName="circ2" presStyleLbl="vennNode1" presStyleIdx="1" presStyleCnt="2"/>
      <dgm:spPr/>
      <dgm:t>
        <a:bodyPr/>
        <a:lstStyle/>
        <a:p>
          <a:endParaRPr lang="en-US"/>
        </a:p>
      </dgm:t>
    </dgm:pt>
    <dgm:pt modelId="{EC9C05B6-AE3C-4C42-B61E-D07D8DEC99DB}" type="pres">
      <dgm:prSet presAssocID="{3CC185AE-A8BE-4E77-8A2E-C4F169D5E7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C62EB72B-13F1-47A2-99F0-097FB61C4C05}" type="presOf" srcId="{C52A815C-F540-4301-8AD2-6C0BABB28C56}" destId="{2EF85892-8981-4B59-A874-DC215618E93D}" srcOrd="0" destOrd="0" presId="urn:microsoft.com/office/officeart/2005/8/layout/venn1"/>
    <dgm:cxn modelId="{341E6A82-D519-48BB-B1CE-9A29DFB0FE61}" type="presOf" srcId="{3CC185AE-A8BE-4E77-8A2E-C4F169D5E743}" destId="{57F35877-D0E4-44DF-824C-BB3831E7F98D}" srcOrd="0" destOrd="0" presId="urn:microsoft.com/office/officeart/2005/8/layout/venn1"/>
    <dgm:cxn modelId="{98279732-C872-4492-B54A-E30E22A34068}" srcId="{3776CFE0-3A2E-450C-B4D4-3CD4625A228B}" destId="{3CC185AE-A8BE-4E77-8A2E-C4F169D5E743}" srcOrd="1" destOrd="0" parTransId="{C839BC02-0F8E-4676-8B1E-7A22C6BAEFEA}" sibTransId="{8994BC87-2FED-4DBC-9F9F-727313EAFA07}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DBE10F28-D6B8-4A27-8B32-05714918BF14}" type="presOf" srcId="{C52A815C-F540-4301-8AD2-6C0BABB28C56}" destId="{84F036C5-D3EF-411D-A4C7-59FD565AF47D}" srcOrd="1" destOrd="0" presId="urn:microsoft.com/office/officeart/2005/8/layout/venn1"/>
    <dgm:cxn modelId="{1093488D-4F55-4B86-B186-375D684BF843}" type="presOf" srcId="{3CC185AE-A8BE-4E77-8A2E-C4F169D5E743}" destId="{EC9C05B6-AE3C-4C42-B61E-D07D8DEC99DB}" srcOrd="1" destOrd="0" presId="urn:microsoft.com/office/officeart/2005/8/layout/venn1"/>
    <dgm:cxn modelId="{0CD1C4D8-4D7C-4828-ADCB-409C815301F0}" type="presParOf" srcId="{853876F2-ECB3-4F48-96EF-1FD0E228E64E}" destId="{2EF85892-8981-4B59-A874-DC215618E93D}" srcOrd="0" destOrd="0" presId="urn:microsoft.com/office/officeart/2005/8/layout/venn1"/>
    <dgm:cxn modelId="{9E2B7E4D-FF8D-4AC3-8FFC-E59538525FF3}" type="presParOf" srcId="{853876F2-ECB3-4F48-96EF-1FD0E228E64E}" destId="{84F036C5-D3EF-411D-A4C7-59FD565AF47D}" srcOrd="1" destOrd="0" presId="urn:microsoft.com/office/officeart/2005/8/layout/venn1"/>
    <dgm:cxn modelId="{8683B9DE-F4F6-44E2-96CD-F5ADC5A679AC}" type="presParOf" srcId="{853876F2-ECB3-4F48-96EF-1FD0E228E64E}" destId="{57F35877-D0E4-44DF-824C-BB3831E7F98D}" srcOrd="2" destOrd="0" presId="urn:microsoft.com/office/officeart/2005/8/layout/venn1"/>
    <dgm:cxn modelId="{EDEA6D35-D133-4872-BD29-DA1DB62F0841}" type="presParOf" srcId="{853876F2-ECB3-4F48-96EF-1FD0E228E64E}" destId="{EC9C05B6-AE3C-4C42-B61E-D07D8DEC99DB}" srcOrd="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ঐতিহাসিক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ছয়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দফা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দাবি</a:t>
          </a:r>
          <a:r>
            <a:rPr kumimoji="0" lang="en-US" sz="28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28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সমূহঃ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78E32A41-5E2D-43A6-B417-77FEE9CF6E2B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প্রথম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দফাঃ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শাসনতান্ত্রিক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কাঠামো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ও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রাষ্ট্রের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প্রকৃতি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BD977F7B-C28D-41D1-B198-6638B8A75666}" type="parTrans" cxnId="{DD154C71-1697-412C-AA4A-AFD62D5C7462}">
      <dgm:prSet/>
      <dgm:spPr/>
      <dgm:t>
        <a:bodyPr/>
        <a:lstStyle/>
        <a:p>
          <a:endParaRPr lang="en-US"/>
        </a:p>
      </dgm:t>
    </dgm:pt>
    <dgm:pt modelId="{059A6269-60A9-44D9-A5AD-11DBFE2BE1E7}" type="sibTrans" cxnId="{DD154C71-1697-412C-AA4A-AFD62D5C7462}">
      <dgm:prSet/>
      <dgm:spPr/>
      <dgm:t>
        <a:bodyPr/>
        <a:lstStyle/>
        <a:p>
          <a:endParaRPr lang="en-US"/>
        </a:p>
      </dgm:t>
    </dgm:pt>
    <dgm:pt modelId="{440DFC77-8FE2-4D7E-AE65-DDF6BF517D94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দ্বিতীয় দফাঃ কেন্দ্রীয় সরকারের ক্ষমতা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B4EC6366-C8BF-474E-8A94-8E334AAACB5B}" type="parTrans" cxnId="{AAE0D8CF-5273-4242-B49E-784AAF8AB50F}">
      <dgm:prSet/>
      <dgm:spPr/>
      <dgm:t>
        <a:bodyPr/>
        <a:lstStyle/>
        <a:p>
          <a:endParaRPr lang="en-US"/>
        </a:p>
      </dgm:t>
    </dgm:pt>
    <dgm:pt modelId="{E55F5491-E2C3-43EB-A001-C8387BD36769}" type="sibTrans" cxnId="{AAE0D8CF-5273-4242-B49E-784AAF8AB50F}">
      <dgm:prSet/>
      <dgm:spPr/>
      <dgm:t>
        <a:bodyPr/>
        <a:lstStyle/>
        <a:p>
          <a:endParaRPr lang="en-US"/>
        </a:p>
      </dgm:t>
    </dgm:pt>
    <dgm:pt modelId="{D39A6BC2-DDB2-4374-9386-EC2655BC2D4A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তৃতীয় দফাঃ মুদ্রা ও অর্থ বিষয়ক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9B039106-2182-497E-BBBA-2EBE44061DFB}" type="parTrans" cxnId="{632E8AA5-779A-40BC-8D67-9E4071C083DB}">
      <dgm:prSet/>
      <dgm:spPr/>
      <dgm:t>
        <a:bodyPr/>
        <a:lstStyle/>
        <a:p>
          <a:endParaRPr lang="en-US"/>
        </a:p>
      </dgm:t>
    </dgm:pt>
    <dgm:pt modelId="{D1128A57-CC07-4FF1-AF64-75F16D7F95FE}" type="sibTrans" cxnId="{632E8AA5-779A-40BC-8D67-9E4071C083DB}">
      <dgm:prSet/>
      <dgm:spPr/>
      <dgm:t>
        <a:bodyPr/>
        <a:lstStyle/>
        <a:p>
          <a:endParaRPr lang="en-US"/>
        </a:p>
      </dgm:t>
    </dgm:pt>
    <dgm:pt modelId="{F81720F6-740F-455A-8483-A5309EF45082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চতুর্থ দফাঃ রাজস্ব ও শুল্ক বিষয়ক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A32DFAFD-08F1-4C45-BEEF-3D5C9B774A5D}" type="parTrans" cxnId="{5DE6CF9B-3E94-413B-BD18-F72D4C93BA77}">
      <dgm:prSet/>
      <dgm:spPr/>
      <dgm:t>
        <a:bodyPr/>
        <a:lstStyle/>
        <a:p>
          <a:endParaRPr lang="en-US"/>
        </a:p>
      </dgm:t>
    </dgm:pt>
    <dgm:pt modelId="{D19EA2F3-8DE8-4187-B112-ECC9866AF1E2}" type="sibTrans" cxnId="{5DE6CF9B-3E94-413B-BD18-F72D4C93BA77}">
      <dgm:prSet/>
      <dgm:spPr/>
      <dgm:t>
        <a:bodyPr/>
        <a:lstStyle/>
        <a:p>
          <a:endParaRPr lang="en-US"/>
        </a:p>
      </dgm:t>
    </dgm:pt>
    <dgm:pt modelId="{68717FCD-4120-4C8C-BDD7-FE6CC098A900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পঞ্চম দফাঃ বৈদেশিক বাণিজ্য ও বৈদেশিক মুদ্রা বিষয়ক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D051E648-C14C-448C-AD2E-17B7D641D1D5}" type="parTrans" cxnId="{66298A90-1873-4641-856B-BD479637F8A7}">
      <dgm:prSet/>
      <dgm:spPr/>
      <dgm:t>
        <a:bodyPr/>
        <a:lstStyle/>
        <a:p>
          <a:endParaRPr lang="en-US"/>
        </a:p>
      </dgm:t>
    </dgm:pt>
    <dgm:pt modelId="{182200AA-3CDF-419A-92BF-30838B24B615}" type="sibTrans" cxnId="{66298A90-1873-4641-856B-BD479637F8A7}">
      <dgm:prSet/>
      <dgm:spPr/>
      <dgm:t>
        <a:bodyPr/>
        <a:lstStyle/>
        <a:p>
          <a:endParaRPr lang="en-US"/>
        </a:p>
      </dgm:t>
    </dgm:pt>
    <dgm:pt modelId="{49C87AF4-10B0-4BFA-978B-F46841772CA2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ষষ্ঠ দফাঃ প্রতিরক্ষা বিষয়ক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6105EDD-8C98-4DD6-B1AC-6D0C90D6676A}" type="parTrans" cxnId="{2044731F-2B7D-449B-B231-326DA5A62208}">
      <dgm:prSet/>
      <dgm:spPr/>
      <dgm:t>
        <a:bodyPr/>
        <a:lstStyle/>
        <a:p>
          <a:endParaRPr lang="en-US"/>
        </a:p>
      </dgm:t>
    </dgm:pt>
    <dgm:pt modelId="{63A68EE6-9526-4BE5-8F4B-937C56481CF7}" type="sibTrans" cxnId="{2044731F-2B7D-449B-B231-326DA5A62208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/>
      <dgm:spPr/>
      <dgm:t>
        <a:bodyPr/>
        <a:lstStyle/>
        <a:p>
          <a:endParaRPr lang="en-US"/>
        </a:p>
      </dgm:t>
    </dgm:pt>
    <dgm:pt modelId="{1CEC7217-4415-42DD-A53E-7995DD1A95BF}" type="pres">
      <dgm:prSet presAssocID="{78E32A41-5E2D-43A6-B417-77FEE9CF6E2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673EC-77CA-4C05-9A56-951456CEFCBF}" type="pres">
      <dgm:prSet presAssocID="{78E32A41-5E2D-43A6-B417-77FEE9CF6E2B}" presName="dummy" presStyleCnt="0"/>
      <dgm:spPr/>
    </dgm:pt>
    <dgm:pt modelId="{98DEBBE0-004E-4F2E-B3D1-53355EE115C2}" type="pres">
      <dgm:prSet presAssocID="{059A6269-60A9-44D9-A5AD-11DBFE2BE1E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ED59881-85A3-4E6B-8B0B-0830CB5B8595}" type="pres">
      <dgm:prSet presAssocID="{440DFC77-8FE2-4D7E-AE65-DDF6BF517D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226DB-4238-41E8-8633-61DDC3B039F7}" type="pres">
      <dgm:prSet presAssocID="{440DFC77-8FE2-4D7E-AE65-DDF6BF517D94}" presName="dummy" presStyleCnt="0"/>
      <dgm:spPr/>
    </dgm:pt>
    <dgm:pt modelId="{20B45366-92DB-4C6F-B3D9-D692ACA51C16}" type="pres">
      <dgm:prSet presAssocID="{E55F5491-E2C3-43EB-A001-C8387BD3676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D6D974A-31A7-4507-B42E-D2F51354C528}" type="pres">
      <dgm:prSet presAssocID="{D39A6BC2-DDB2-4374-9386-EC2655BC2D4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FAD49-5A32-40D9-9A10-6139ACB1DF69}" type="pres">
      <dgm:prSet presAssocID="{D39A6BC2-DDB2-4374-9386-EC2655BC2D4A}" presName="dummy" presStyleCnt="0"/>
      <dgm:spPr/>
    </dgm:pt>
    <dgm:pt modelId="{BBD14333-6833-4A29-B6FE-5CDB56C9B294}" type="pres">
      <dgm:prSet presAssocID="{D1128A57-CC07-4FF1-AF64-75F16D7F95FE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664F14B-5CD2-45FB-A6C9-91212BCE5FAA}" type="pres">
      <dgm:prSet presAssocID="{F81720F6-740F-455A-8483-A5309EF4508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BFCBE-3C90-421B-BBED-20B508347DD4}" type="pres">
      <dgm:prSet presAssocID="{F81720F6-740F-455A-8483-A5309EF45082}" presName="dummy" presStyleCnt="0"/>
      <dgm:spPr/>
    </dgm:pt>
    <dgm:pt modelId="{325816E6-8369-4A4A-9B0B-BE754003CCC1}" type="pres">
      <dgm:prSet presAssocID="{D19EA2F3-8DE8-4187-B112-ECC9866AF1E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EC2FBDE9-0F29-4D8A-A93A-DA1B8D63D5E0}" type="pres">
      <dgm:prSet presAssocID="{68717FCD-4120-4C8C-BDD7-FE6CC098A9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EF829-F76E-46B1-B040-2E468F96FCDF}" type="pres">
      <dgm:prSet presAssocID="{68717FCD-4120-4C8C-BDD7-FE6CC098A900}" presName="dummy" presStyleCnt="0"/>
      <dgm:spPr/>
    </dgm:pt>
    <dgm:pt modelId="{E61B3F23-5685-4215-80E8-7FC170D64048}" type="pres">
      <dgm:prSet presAssocID="{182200AA-3CDF-419A-92BF-30838B24B61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07D255E-8279-4801-A17F-AB4E6E0BD47C}" type="pres">
      <dgm:prSet presAssocID="{49C87AF4-10B0-4BFA-978B-F46841772C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19BD2-EFA9-4D15-AC5E-04D84928DCDC}" type="pres">
      <dgm:prSet presAssocID="{49C87AF4-10B0-4BFA-978B-F46841772CA2}" presName="dummy" presStyleCnt="0"/>
      <dgm:spPr/>
    </dgm:pt>
    <dgm:pt modelId="{327CFC74-2C7E-4681-B540-31A2236C1304}" type="pres">
      <dgm:prSet presAssocID="{63A68EE6-9526-4BE5-8F4B-937C56481CF7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1A02709-0176-45C8-A066-52B73F60800A}" type="presOf" srcId="{D1128A57-CC07-4FF1-AF64-75F16D7F95FE}" destId="{BBD14333-6833-4A29-B6FE-5CDB56C9B294}" srcOrd="0" destOrd="0" presId="urn:microsoft.com/office/officeart/2005/8/layout/radial6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C387CC52-244C-449E-B8D4-84BC7B467627}" type="presOf" srcId="{D39A6BC2-DDB2-4374-9386-EC2655BC2D4A}" destId="{2D6D974A-31A7-4507-B42E-D2F51354C528}" srcOrd="0" destOrd="0" presId="urn:microsoft.com/office/officeart/2005/8/layout/radial6"/>
    <dgm:cxn modelId="{2044731F-2B7D-449B-B231-326DA5A62208}" srcId="{829A2511-D946-453F-9286-EAEDE10E5BD1}" destId="{49C87AF4-10B0-4BFA-978B-F46841772CA2}" srcOrd="5" destOrd="0" parTransId="{C6105EDD-8C98-4DD6-B1AC-6D0C90D6676A}" sibTransId="{63A68EE6-9526-4BE5-8F4B-937C56481CF7}"/>
    <dgm:cxn modelId="{0515C1CB-EB1B-497A-84B7-45F518FD9297}" type="presOf" srcId="{68717FCD-4120-4C8C-BDD7-FE6CC098A900}" destId="{EC2FBDE9-0F29-4D8A-A93A-DA1B8D63D5E0}" srcOrd="0" destOrd="0" presId="urn:microsoft.com/office/officeart/2005/8/layout/radial6"/>
    <dgm:cxn modelId="{42466CDF-B52C-4EEB-8AC2-854C02680C9C}" type="presOf" srcId="{440DFC77-8FE2-4D7E-AE65-DDF6BF517D94}" destId="{0ED59881-85A3-4E6B-8B0B-0830CB5B8595}" srcOrd="0" destOrd="0" presId="urn:microsoft.com/office/officeart/2005/8/layout/radial6"/>
    <dgm:cxn modelId="{2150E915-9775-4757-962E-5E6213DF4C7B}" type="presOf" srcId="{F81720F6-740F-455A-8483-A5309EF45082}" destId="{7664F14B-5CD2-45FB-A6C9-91212BCE5FAA}" srcOrd="0" destOrd="0" presId="urn:microsoft.com/office/officeart/2005/8/layout/radial6"/>
    <dgm:cxn modelId="{AAE0D8CF-5273-4242-B49E-784AAF8AB50F}" srcId="{829A2511-D946-453F-9286-EAEDE10E5BD1}" destId="{440DFC77-8FE2-4D7E-AE65-DDF6BF517D94}" srcOrd="1" destOrd="0" parTransId="{B4EC6366-C8BF-474E-8A94-8E334AAACB5B}" sibTransId="{E55F5491-E2C3-43EB-A001-C8387BD36769}"/>
    <dgm:cxn modelId="{6FED5ED3-CB2E-4CC5-8CAF-E17926C4ABA7}" type="presOf" srcId="{059A6269-60A9-44D9-A5AD-11DBFE2BE1E7}" destId="{98DEBBE0-004E-4F2E-B3D1-53355EE115C2}" srcOrd="0" destOrd="0" presId="urn:microsoft.com/office/officeart/2005/8/layout/radial6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4268777D-B51F-4D41-8BF4-DB29B7EE331B}" type="presOf" srcId="{182200AA-3CDF-419A-92BF-30838B24B615}" destId="{E61B3F23-5685-4215-80E8-7FC170D64048}" srcOrd="0" destOrd="0" presId="urn:microsoft.com/office/officeart/2005/8/layout/radial6"/>
    <dgm:cxn modelId="{632E8AA5-779A-40BC-8D67-9E4071C083DB}" srcId="{829A2511-D946-453F-9286-EAEDE10E5BD1}" destId="{D39A6BC2-DDB2-4374-9386-EC2655BC2D4A}" srcOrd="2" destOrd="0" parTransId="{9B039106-2182-497E-BBBA-2EBE44061DFB}" sibTransId="{D1128A57-CC07-4FF1-AF64-75F16D7F95FE}"/>
    <dgm:cxn modelId="{176C5042-5B3E-468F-98A1-B458472C4FFF}" type="presOf" srcId="{78E32A41-5E2D-43A6-B417-77FEE9CF6E2B}" destId="{1CEC7217-4415-42DD-A53E-7995DD1A95BF}" srcOrd="0" destOrd="0" presId="urn:microsoft.com/office/officeart/2005/8/layout/radial6"/>
    <dgm:cxn modelId="{605C5AC2-39D0-43CA-A58F-66495B84E25A}" type="presOf" srcId="{D19EA2F3-8DE8-4187-B112-ECC9866AF1E2}" destId="{325816E6-8369-4A4A-9B0B-BE754003CCC1}" srcOrd="0" destOrd="0" presId="urn:microsoft.com/office/officeart/2005/8/layout/radial6"/>
    <dgm:cxn modelId="{5DE6CF9B-3E94-413B-BD18-F72D4C93BA77}" srcId="{829A2511-D946-453F-9286-EAEDE10E5BD1}" destId="{F81720F6-740F-455A-8483-A5309EF45082}" srcOrd="3" destOrd="0" parTransId="{A32DFAFD-08F1-4C45-BEEF-3D5C9B774A5D}" sibTransId="{D19EA2F3-8DE8-4187-B112-ECC9866AF1E2}"/>
    <dgm:cxn modelId="{DD154C71-1697-412C-AA4A-AFD62D5C7462}" srcId="{829A2511-D946-453F-9286-EAEDE10E5BD1}" destId="{78E32A41-5E2D-43A6-B417-77FEE9CF6E2B}" srcOrd="0" destOrd="0" parTransId="{BD977F7B-C28D-41D1-B198-6638B8A75666}" sibTransId="{059A6269-60A9-44D9-A5AD-11DBFE2BE1E7}"/>
    <dgm:cxn modelId="{13BEC696-542C-49DE-A088-235AA4C93E63}" type="presOf" srcId="{63A68EE6-9526-4BE5-8F4B-937C56481CF7}" destId="{327CFC74-2C7E-4681-B540-31A2236C1304}" srcOrd="0" destOrd="0" presId="urn:microsoft.com/office/officeart/2005/8/layout/radial6"/>
    <dgm:cxn modelId="{7EAC3464-9B77-4130-ABA3-8D09C2786831}" type="presOf" srcId="{829A2511-D946-453F-9286-EAEDE10E5BD1}" destId="{3BFF2AC4-EE2D-4FBE-9804-D84B8585C9D3}" srcOrd="0" destOrd="0" presId="urn:microsoft.com/office/officeart/2005/8/layout/radial6"/>
    <dgm:cxn modelId="{9850D7F3-726E-4D25-96F1-54F274FAF09B}" type="presOf" srcId="{49C87AF4-10B0-4BFA-978B-F46841772CA2}" destId="{A07D255E-8279-4801-A17F-AB4E6E0BD47C}" srcOrd="0" destOrd="0" presId="urn:microsoft.com/office/officeart/2005/8/layout/radial6"/>
    <dgm:cxn modelId="{4CC01147-0471-432A-8102-A1EA728337D7}" type="presOf" srcId="{E55F5491-E2C3-43EB-A001-C8387BD36769}" destId="{20B45366-92DB-4C6F-B3D9-D692ACA51C16}" srcOrd="0" destOrd="0" presId="urn:microsoft.com/office/officeart/2005/8/layout/radial6"/>
    <dgm:cxn modelId="{D8F22896-A6B8-45A5-B83A-BEF1CD2A5724}" type="presOf" srcId="{D514DE4F-C80B-42FC-BA76-1563744A50B8}" destId="{13945BDB-175B-4C5C-B598-D9DE5EFC0281}" srcOrd="0" destOrd="0" presId="urn:microsoft.com/office/officeart/2005/8/layout/radial6"/>
    <dgm:cxn modelId="{66298A90-1873-4641-856B-BD479637F8A7}" srcId="{829A2511-D946-453F-9286-EAEDE10E5BD1}" destId="{68717FCD-4120-4C8C-BDD7-FE6CC098A900}" srcOrd="4" destOrd="0" parTransId="{D051E648-C14C-448C-AD2E-17B7D641D1D5}" sibTransId="{182200AA-3CDF-419A-92BF-30838B24B615}"/>
    <dgm:cxn modelId="{CD4B87F0-D02C-4D1F-99DD-2A024AE4B220}" type="presParOf" srcId="{13945BDB-175B-4C5C-B598-D9DE5EFC0281}" destId="{3BFF2AC4-EE2D-4FBE-9804-D84B8585C9D3}" srcOrd="0" destOrd="0" presId="urn:microsoft.com/office/officeart/2005/8/layout/radial6"/>
    <dgm:cxn modelId="{FF8641CD-3EED-4C33-9987-253AD899D491}" type="presParOf" srcId="{13945BDB-175B-4C5C-B598-D9DE5EFC0281}" destId="{1CEC7217-4415-42DD-A53E-7995DD1A95BF}" srcOrd="1" destOrd="0" presId="urn:microsoft.com/office/officeart/2005/8/layout/radial6"/>
    <dgm:cxn modelId="{7CF01788-20E9-4063-BD71-E6011E77FC0B}" type="presParOf" srcId="{13945BDB-175B-4C5C-B598-D9DE5EFC0281}" destId="{78D673EC-77CA-4C05-9A56-951456CEFCBF}" srcOrd="2" destOrd="0" presId="urn:microsoft.com/office/officeart/2005/8/layout/radial6"/>
    <dgm:cxn modelId="{A320D9EA-CAF3-4F05-9DFC-0C67044D6CDD}" type="presParOf" srcId="{13945BDB-175B-4C5C-B598-D9DE5EFC0281}" destId="{98DEBBE0-004E-4F2E-B3D1-53355EE115C2}" srcOrd="3" destOrd="0" presId="urn:microsoft.com/office/officeart/2005/8/layout/radial6"/>
    <dgm:cxn modelId="{108A1BCB-FD3A-46AA-91BA-291CEC6A67A1}" type="presParOf" srcId="{13945BDB-175B-4C5C-B598-D9DE5EFC0281}" destId="{0ED59881-85A3-4E6B-8B0B-0830CB5B8595}" srcOrd="4" destOrd="0" presId="urn:microsoft.com/office/officeart/2005/8/layout/radial6"/>
    <dgm:cxn modelId="{EA11DB12-9481-4240-9FA9-03AE603CDA24}" type="presParOf" srcId="{13945BDB-175B-4C5C-B598-D9DE5EFC0281}" destId="{9DF226DB-4238-41E8-8633-61DDC3B039F7}" srcOrd="5" destOrd="0" presId="urn:microsoft.com/office/officeart/2005/8/layout/radial6"/>
    <dgm:cxn modelId="{97AE099B-C32B-4665-911B-0092620BE46A}" type="presParOf" srcId="{13945BDB-175B-4C5C-B598-D9DE5EFC0281}" destId="{20B45366-92DB-4C6F-B3D9-D692ACA51C16}" srcOrd="6" destOrd="0" presId="urn:microsoft.com/office/officeart/2005/8/layout/radial6"/>
    <dgm:cxn modelId="{24F3CDC3-B796-4A5B-84BA-81D59F988B9E}" type="presParOf" srcId="{13945BDB-175B-4C5C-B598-D9DE5EFC0281}" destId="{2D6D974A-31A7-4507-B42E-D2F51354C528}" srcOrd="7" destOrd="0" presId="urn:microsoft.com/office/officeart/2005/8/layout/radial6"/>
    <dgm:cxn modelId="{3F611366-6BD4-4F7B-805C-F627609173FD}" type="presParOf" srcId="{13945BDB-175B-4C5C-B598-D9DE5EFC0281}" destId="{266FAD49-5A32-40D9-9A10-6139ACB1DF69}" srcOrd="8" destOrd="0" presId="urn:microsoft.com/office/officeart/2005/8/layout/radial6"/>
    <dgm:cxn modelId="{9C37DD06-A50D-4894-9349-6B51D5CA368F}" type="presParOf" srcId="{13945BDB-175B-4C5C-B598-D9DE5EFC0281}" destId="{BBD14333-6833-4A29-B6FE-5CDB56C9B294}" srcOrd="9" destOrd="0" presId="urn:microsoft.com/office/officeart/2005/8/layout/radial6"/>
    <dgm:cxn modelId="{5371E219-76C6-4B26-94E7-04A58F44CD4C}" type="presParOf" srcId="{13945BDB-175B-4C5C-B598-D9DE5EFC0281}" destId="{7664F14B-5CD2-45FB-A6C9-91212BCE5FAA}" srcOrd="10" destOrd="0" presId="urn:microsoft.com/office/officeart/2005/8/layout/radial6"/>
    <dgm:cxn modelId="{2C1A769D-65F0-4EDB-A7FF-286C3242DA39}" type="presParOf" srcId="{13945BDB-175B-4C5C-B598-D9DE5EFC0281}" destId="{78FBFCBE-3C90-421B-BBED-20B508347DD4}" srcOrd="11" destOrd="0" presId="urn:microsoft.com/office/officeart/2005/8/layout/radial6"/>
    <dgm:cxn modelId="{A45AED2E-5824-4152-9262-54886204A53C}" type="presParOf" srcId="{13945BDB-175B-4C5C-B598-D9DE5EFC0281}" destId="{325816E6-8369-4A4A-9B0B-BE754003CCC1}" srcOrd="12" destOrd="0" presId="urn:microsoft.com/office/officeart/2005/8/layout/radial6"/>
    <dgm:cxn modelId="{6C7335BE-0487-4483-996A-0A998831FACB}" type="presParOf" srcId="{13945BDB-175B-4C5C-B598-D9DE5EFC0281}" destId="{EC2FBDE9-0F29-4D8A-A93A-DA1B8D63D5E0}" srcOrd="13" destOrd="0" presId="urn:microsoft.com/office/officeart/2005/8/layout/radial6"/>
    <dgm:cxn modelId="{6F5288F6-7477-45FB-B2A2-99B172866CE5}" type="presParOf" srcId="{13945BDB-175B-4C5C-B598-D9DE5EFC0281}" destId="{12FEF829-F76E-46B1-B040-2E468F96FCDF}" srcOrd="14" destOrd="0" presId="urn:microsoft.com/office/officeart/2005/8/layout/radial6"/>
    <dgm:cxn modelId="{8631C0AF-949E-47CB-A4C0-0FB2CE7F6BFC}" type="presParOf" srcId="{13945BDB-175B-4C5C-B598-D9DE5EFC0281}" destId="{E61B3F23-5685-4215-80E8-7FC170D64048}" srcOrd="15" destOrd="0" presId="urn:microsoft.com/office/officeart/2005/8/layout/radial6"/>
    <dgm:cxn modelId="{439B75E8-FC66-4A1C-ADA7-CD3EC3E8EACB}" type="presParOf" srcId="{13945BDB-175B-4C5C-B598-D9DE5EFC0281}" destId="{A07D255E-8279-4801-A17F-AB4E6E0BD47C}" srcOrd="16" destOrd="0" presId="urn:microsoft.com/office/officeart/2005/8/layout/radial6"/>
    <dgm:cxn modelId="{2B043C9B-77FB-4746-A151-95260E4373D7}" type="presParOf" srcId="{13945BDB-175B-4C5C-B598-D9DE5EFC0281}" destId="{35119BD2-EFA9-4D15-AC5E-04D84928DCDC}" srcOrd="17" destOrd="0" presId="urn:microsoft.com/office/officeart/2005/8/layout/radial6"/>
    <dgm:cxn modelId="{032F4D1C-8010-4F5D-B3F6-4A936746C437}" type="presParOf" srcId="{13945BDB-175B-4C5C-B598-D9DE5EFC0281}" destId="{327CFC74-2C7E-4681-B540-31A2236C1304}" srcOrd="18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3A9AC-0D02-4717-A329-362A6F163C2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44929-4429-4157-AB6D-FF06DA00EF04}">
      <dgm:prSet phldrT="[Text]"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গুরুত্বপূর্ণ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তারিখঃ</a:t>
          </a:r>
          <a:endParaRPr lang="en-US" dirty="0"/>
        </a:p>
      </dgm:t>
    </dgm:pt>
    <dgm:pt modelId="{30192D88-4111-4FDA-A9CF-70D324A73E7B}" type="parTrans" cxnId="{77A326DC-AC2A-4ECF-9F10-F0FA2E48DD0E}">
      <dgm:prSet/>
      <dgm:spPr/>
      <dgm:t>
        <a:bodyPr/>
        <a:lstStyle/>
        <a:p>
          <a:endParaRPr lang="en-US"/>
        </a:p>
      </dgm:t>
    </dgm:pt>
    <dgm:pt modelId="{C15755AA-2098-48C2-835E-FA8F204B77EB}" type="sibTrans" cxnId="{77A326DC-AC2A-4ECF-9F10-F0FA2E48DD0E}">
      <dgm:prSet/>
      <dgm:spPr/>
      <dgm:t>
        <a:bodyPr/>
        <a:lstStyle/>
        <a:p>
          <a:endParaRPr lang="en-US"/>
        </a:p>
      </dgm:t>
    </dgm:pt>
    <dgm:pt modelId="{10E691EE-C7CF-499B-90D8-98B7B5A19A6D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৫-৬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ফেব্রুয়ারি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১৯৬৬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A819105-AC8D-422E-9476-D53C6A7B0D4A}" type="parTrans" cxnId="{62D1187E-1886-406B-856E-BE5205589439}">
      <dgm:prSet/>
      <dgm:spPr/>
      <dgm:t>
        <a:bodyPr/>
        <a:lstStyle/>
        <a:p>
          <a:endParaRPr lang="en-US"/>
        </a:p>
      </dgm:t>
    </dgm:pt>
    <dgm:pt modelId="{59F82CE4-609B-4E4D-BB28-17098EA4B488}" type="sibTrans" cxnId="{62D1187E-1886-406B-856E-BE5205589439}">
      <dgm:prSet/>
      <dgm:spPr/>
      <dgm:t>
        <a:bodyPr/>
        <a:lstStyle/>
        <a:p>
          <a:endParaRPr lang="en-US"/>
        </a:p>
      </dgm:t>
    </dgm:pt>
    <dgm:pt modelId="{EFDEFA4D-F28D-4877-9209-565C4A35A06B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২১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ফেব্রুয়ারি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১৯৬৬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EB8A6040-C262-4F07-9232-B3916C3003DC}" type="parTrans" cxnId="{2D5706D1-EEC7-40C8-B683-0DB5FCF5422B}">
      <dgm:prSet/>
      <dgm:spPr/>
      <dgm:t>
        <a:bodyPr/>
        <a:lstStyle/>
        <a:p>
          <a:endParaRPr lang="en-US"/>
        </a:p>
      </dgm:t>
    </dgm:pt>
    <dgm:pt modelId="{2DF83642-8C84-4836-9269-173DFB89BB97}" type="sibTrans" cxnId="{2D5706D1-EEC7-40C8-B683-0DB5FCF5422B}">
      <dgm:prSet/>
      <dgm:spPr/>
      <dgm:t>
        <a:bodyPr/>
        <a:lstStyle/>
        <a:p>
          <a:endParaRPr lang="en-US"/>
        </a:p>
      </dgm:t>
    </dgm:pt>
    <dgm:pt modelId="{F5E4849F-7D57-4E68-B01B-CB4D425D8797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১৯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মার্চ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১৯৬৬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812EDF3A-C3A4-4C54-B0AF-37A74C008BDD}" type="parTrans" cxnId="{CB5ADE51-F130-485C-968B-62DE260D8762}">
      <dgm:prSet/>
      <dgm:spPr/>
      <dgm:t>
        <a:bodyPr/>
        <a:lstStyle/>
        <a:p>
          <a:endParaRPr lang="en-US"/>
        </a:p>
      </dgm:t>
    </dgm:pt>
    <dgm:pt modelId="{AE2FEFA1-DA2F-4E0B-8889-8BE2E4FB8C13}" type="sibTrans" cxnId="{CB5ADE51-F130-485C-968B-62DE260D8762}">
      <dgm:prSet/>
      <dgm:spPr/>
      <dgm:t>
        <a:bodyPr/>
        <a:lstStyle/>
        <a:p>
          <a:endParaRPr lang="en-US"/>
        </a:p>
      </dgm:t>
    </dgm:pt>
    <dgm:pt modelId="{9568698D-F748-4FE5-A427-27CFD88FA14D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৭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জুন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১৯৬৬</a:t>
          </a:r>
          <a:endParaRPr lang="en-US" dirty="0"/>
        </a:p>
      </dgm:t>
    </dgm:pt>
    <dgm:pt modelId="{B61B1B04-0488-4850-B915-E643243C03B0}" type="parTrans" cxnId="{B6C41465-D092-4AE0-9BF1-3EAE328EDD65}">
      <dgm:prSet/>
      <dgm:spPr/>
      <dgm:t>
        <a:bodyPr/>
        <a:lstStyle/>
        <a:p>
          <a:endParaRPr lang="en-US"/>
        </a:p>
      </dgm:t>
    </dgm:pt>
    <dgm:pt modelId="{50574C06-A4CF-4E6C-8540-6E76B0E295FE}" type="sibTrans" cxnId="{B6C41465-D092-4AE0-9BF1-3EAE328EDD65}">
      <dgm:prSet/>
      <dgm:spPr/>
      <dgm:t>
        <a:bodyPr/>
        <a:lstStyle/>
        <a:p>
          <a:endParaRPr lang="en-US"/>
        </a:p>
      </dgm:t>
    </dgm:pt>
    <dgm:pt modelId="{D801748A-1FCE-4866-B1CE-B925ED60EEE8}" type="pres">
      <dgm:prSet presAssocID="{8BC3A9AC-0D02-4717-A329-362A6F163C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240F07-5A22-4378-9FCE-E8C290C77F49}" type="pres">
      <dgm:prSet presAssocID="{9568698D-F748-4FE5-A427-27CFD88FA14D}" presName="boxAndChildren" presStyleCnt="0"/>
      <dgm:spPr/>
    </dgm:pt>
    <dgm:pt modelId="{A6F92AED-9E41-4236-83BD-8722EA67E77F}" type="pres">
      <dgm:prSet presAssocID="{9568698D-F748-4FE5-A427-27CFD88FA14D}" presName="parentTextBox" presStyleLbl="node1" presStyleIdx="0" presStyleCnt="5"/>
      <dgm:spPr/>
      <dgm:t>
        <a:bodyPr/>
        <a:lstStyle/>
        <a:p>
          <a:endParaRPr lang="en-US"/>
        </a:p>
      </dgm:t>
    </dgm:pt>
    <dgm:pt modelId="{B09F4DE7-4EDA-410D-8206-5565C6D72358}" type="pres">
      <dgm:prSet presAssocID="{AE2FEFA1-DA2F-4E0B-8889-8BE2E4FB8C13}" presName="sp" presStyleCnt="0"/>
      <dgm:spPr/>
    </dgm:pt>
    <dgm:pt modelId="{C99FA236-55C4-4161-89C5-5FC7F3D927C6}" type="pres">
      <dgm:prSet presAssocID="{F5E4849F-7D57-4E68-B01B-CB4D425D8797}" presName="arrowAndChildren" presStyleCnt="0"/>
      <dgm:spPr/>
    </dgm:pt>
    <dgm:pt modelId="{F735FB5F-4136-40FF-9664-89D017E2EF86}" type="pres">
      <dgm:prSet presAssocID="{F5E4849F-7D57-4E68-B01B-CB4D425D8797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E92D0790-C0D5-430D-9678-AE5002C922CE}" type="pres">
      <dgm:prSet presAssocID="{2DF83642-8C84-4836-9269-173DFB89BB97}" presName="sp" presStyleCnt="0"/>
      <dgm:spPr/>
    </dgm:pt>
    <dgm:pt modelId="{F53F8FD0-0392-41E3-B1AB-D2445D2D7C05}" type="pres">
      <dgm:prSet presAssocID="{EFDEFA4D-F28D-4877-9209-565C4A35A06B}" presName="arrowAndChildren" presStyleCnt="0"/>
      <dgm:spPr/>
    </dgm:pt>
    <dgm:pt modelId="{C170E8C1-27F2-403A-B010-17E9185E11D5}" type="pres">
      <dgm:prSet presAssocID="{EFDEFA4D-F28D-4877-9209-565C4A35A06B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64375F7A-8C4E-4DF9-BE6F-00E80E537478}" type="pres">
      <dgm:prSet presAssocID="{59F82CE4-609B-4E4D-BB28-17098EA4B488}" presName="sp" presStyleCnt="0"/>
      <dgm:spPr/>
    </dgm:pt>
    <dgm:pt modelId="{59225229-9560-4C24-9F0E-67473619F2CC}" type="pres">
      <dgm:prSet presAssocID="{10E691EE-C7CF-499B-90D8-98B7B5A19A6D}" presName="arrowAndChildren" presStyleCnt="0"/>
      <dgm:spPr/>
    </dgm:pt>
    <dgm:pt modelId="{D78B04B5-B75A-4E6F-953B-2F5DEA1779EA}" type="pres">
      <dgm:prSet presAssocID="{10E691EE-C7CF-499B-90D8-98B7B5A19A6D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B1749ECE-2F76-475D-A727-9673A483F8BA}" type="pres">
      <dgm:prSet presAssocID="{C15755AA-2098-48C2-835E-FA8F204B77EB}" presName="sp" presStyleCnt="0"/>
      <dgm:spPr/>
    </dgm:pt>
    <dgm:pt modelId="{B794D455-EE77-403D-9DA7-303051A7BF64}" type="pres">
      <dgm:prSet presAssocID="{34544929-4429-4157-AB6D-FF06DA00EF04}" presName="arrowAndChildren" presStyleCnt="0"/>
      <dgm:spPr/>
    </dgm:pt>
    <dgm:pt modelId="{FB4AF7FC-C48C-453E-B8F4-C35EACD68FB2}" type="pres">
      <dgm:prSet presAssocID="{34544929-4429-4157-AB6D-FF06DA00EF04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CB5ADE51-F130-485C-968B-62DE260D8762}" srcId="{8BC3A9AC-0D02-4717-A329-362A6F163C28}" destId="{F5E4849F-7D57-4E68-B01B-CB4D425D8797}" srcOrd="3" destOrd="0" parTransId="{812EDF3A-C3A4-4C54-B0AF-37A74C008BDD}" sibTransId="{AE2FEFA1-DA2F-4E0B-8889-8BE2E4FB8C13}"/>
    <dgm:cxn modelId="{77A326DC-AC2A-4ECF-9F10-F0FA2E48DD0E}" srcId="{8BC3A9AC-0D02-4717-A329-362A6F163C28}" destId="{34544929-4429-4157-AB6D-FF06DA00EF04}" srcOrd="0" destOrd="0" parTransId="{30192D88-4111-4FDA-A9CF-70D324A73E7B}" sibTransId="{C15755AA-2098-48C2-835E-FA8F204B77EB}"/>
    <dgm:cxn modelId="{DBA12365-A848-47E2-A6D0-EFD308CA4A41}" type="presOf" srcId="{EFDEFA4D-F28D-4877-9209-565C4A35A06B}" destId="{C170E8C1-27F2-403A-B010-17E9185E11D5}" srcOrd="0" destOrd="0" presId="urn:microsoft.com/office/officeart/2005/8/layout/process4"/>
    <dgm:cxn modelId="{47AF7B62-2B83-41A5-8219-33349872631D}" type="presOf" srcId="{9568698D-F748-4FE5-A427-27CFD88FA14D}" destId="{A6F92AED-9E41-4236-83BD-8722EA67E77F}" srcOrd="0" destOrd="0" presId="urn:microsoft.com/office/officeart/2005/8/layout/process4"/>
    <dgm:cxn modelId="{78DAEBF1-0CD3-47B2-9A52-30B732CA5F3B}" type="presOf" srcId="{8BC3A9AC-0D02-4717-A329-362A6F163C28}" destId="{D801748A-1FCE-4866-B1CE-B925ED60EEE8}" srcOrd="0" destOrd="0" presId="urn:microsoft.com/office/officeart/2005/8/layout/process4"/>
    <dgm:cxn modelId="{23A71DFF-D32E-4837-945F-E5DA85F29D63}" type="presOf" srcId="{10E691EE-C7CF-499B-90D8-98B7B5A19A6D}" destId="{D78B04B5-B75A-4E6F-953B-2F5DEA1779EA}" srcOrd="0" destOrd="0" presId="urn:microsoft.com/office/officeart/2005/8/layout/process4"/>
    <dgm:cxn modelId="{B6C41465-D092-4AE0-9BF1-3EAE328EDD65}" srcId="{8BC3A9AC-0D02-4717-A329-362A6F163C28}" destId="{9568698D-F748-4FE5-A427-27CFD88FA14D}" srcOrd="4" destOrd="0" parTransId="{B61B1B04-0488-4850-B915-E643243C03B0}" sibTransId="{50574C06-A4CF-4E6C-8540-6E76B0E295FE}"/>
    <dgm:cxn modelId="{62D1187E-1886-406B-856E-BE5205589439}" srcId="{8BC3A9AC-0D02-4717-A329-362A6F163C28}" destId="{10E691EE-C7CF-499B-90D8-98B7B5A19A6D}" srcOrd="1" destOrd="0" parTransId="{4A819105-AC8D-422E-9476-D53C6A7B0D4A}" sibTransId="{59F82CE4-609B-4E4D-BB28-17098EA4B488}"/>
    <dgm:cxn modelId="{D1432CD3-8C22-43F8-8129-DE90570FEFE6}" type="presOf" srcId="{34544929-4429-4157-AB6D-FF06DA00EF04}" destId="{FB4AF7FC-C48C-453E-B8F4-C35EACD68FB2}" srcOrd="0" destOrd="0" presId="urn:microsoft.com/office/officeart/2005/8/layout/process4"/>
    <dgm:cxn modelId="{2D5706D1-EEC7-40C8-B683-0DB5FCF5422B}" srcId="{8BC3A9AC-0D02-4717-A329-362A6F163C28}" destId="{EFDEFA4D-F28D-4877-9209-565C4A35A06B}" srcOrd="2" destOrd="0" parTransId="{EB8A6040-C262-4F07-9232-B3916C3003DC}" sibTransId="{2DF83642-8C84-4836-9269-173DFB89BB97}"/>
    <dgm:cxn modelId="{254EE3EF-7B97-4B30-9253-CB92D13DF89C}" type="presOf" srcId="{F5E4849F-7D57-4E68-B01B-CB4D425D8797}" destId="{F735FB5F-4136-40FF-9664-89D017E2EF86}" srcOrd="0" destOrd="0" presId="urn:microsoft.com/office/officeart/2005/8/layout/process4"/>
    <dgm:cxn modelId="{BADE2CEA-66AB-4164-A371-730EAC593153}" type="presParOf" srcId="{D801748A-1FCE-4866-B1CE-B925ED60EEE8}" destId="{89240F07-5A22-4378-9FCE-E8C290C77F49}" srcOrd="0" destOrd="0" presId="urn:microsoft.com/office/officeart/2005/8/layout/process4"/>
    <dgm:cxn modelId="{4C6E4600-93CF-4E36-B137-A7BE48159AC3}" type="presParOf" srcId="{89240F07-5A22-4378-9FCE-E8C290C77F49}" destId="{A6F92AED-9E41-4236-83BD-8722EA67E77F}" srcOrd="0" destOrd="0" presId="urn:microsoft.com/office/officeart/2005/8/layout/process4"/>
    <dgm:cxn modelId="{2EC066DF-B755-49D1-A508-DE971003F237}" type="presParOf" srcId="{D801748A-1FCE-4866-B1CE-B925ED60EEE8}" destId="{B09F4DE7-4EDA-410D-8206-5565C6D72358}" srcOrd="1" destOrd="0" presId="urn:microsoft.com/office/officeart/2005/8/layout/process4"/>
    <dgm:cxn modelId="{5A2CB07F-9427-44A4-AE07-59C6A540D13D}" type="presParOf" srcId="{D801748A-1FCE-4866-B1CE-B925ED60EEE8}" destId="{C99FA236-55C4-4161-89C5-5FC7F3D927C6}" srcOrd="2" destOrd="0" presId="urn:microsoft.com/office/officeart/2005/8/layout/process4"/>
    <dgm:cxn modelId="{C75284CB-41A8-4ED1-AC17-6215007102AF}" type="presParOf" srcId="{C99FA236-55C4-4161-89C5-5FC7F3D927C6}" destId="{F735FB5F-4136-40FF-9664-89D017E2EF86}" srcOrd="0" destOrd="0" presId="urn:microsoft.com/office/officeart/2005/8/layout/process4"/>
    <dgm:cxn modelId="{7D8EA13F-F930-4CEF-BD40-BAF15A0B65E0}" type="presParOf" srcId="{D801748A-1FCE-4866-B1CE-B925ED60EEE8}" destId="{E92D0790-C0D5-430D-9678-AE5002C922CE}" srcOrd="3" destOrd="0" presId="urn:microsoft.com/office/officeart/2005/8/layout/process4"/>
    <dgm:cxn modelId="{1446DDA4-6A64-477D-8DF4-B6824D4B4413}" type="presParOf" srcId="{D801748A-1FCE-4866-B1CE-B925ED60EEE8}" destId="{F53F8FD0-0392-41E3-B1AB-D2445D2D7C05}" srcOrd="4" destOrd="0" presId="urn:microsoft.com/office/officeart/2005/8/layout/process4"/>
    <dgm:cxn modelId="{AEC6F0A3-4D99-4845-8471-E6B4A2C61F98}" type="presParOf" srcId="{F53F8FD0-0392-41E3-B1AB-D2445D2D7C05}" destId="{C170E8C1-27F2-403A-B010-17E9185E11D5}" srcOrd="0" destOrd="0" presId="urn:microsoft.com/office/officeart/2005/8/layout/process4"/>
    <dgm:cxn modelId="{52014DC4-38A9-4F27-BEBF-D59CC3A762D2}" type="presParOf" srcId="{D801748A-1FCE-4866-B1CE-B925ED60EEE8}" destId="{64375F7A-8C4E-4DF9-BE6F-00E80E537478}" srcOrd="5" destOrd="0" presId="urn:microsoft.com/office/officeart/2005/8/layout/process4"/>
    <dgm:cxn modelId="{913EA290-839C-4127-9D69-CE82A6E82E6C}" type="presParOf" srcId="{D801748A-1FCE-4866-B1CE-B925ED60EEE8}" destId="{59225229-9560-4C24-9F0E-67473619F2CC}" srcOrd="6" destOrd="0" presId="urn:microsoft.com/office/officeart/2005/8/layout/process4"/>
    <dgm:cxn modelId="{9597BBFA-9FFB-4813-8C8B-1D5706CCA82E}" type="presParOf" srcId="{59225229-9560-4C24-9F0E-67473619F2CC}" destId="{D78B04B5-B75A-4E6F-953B-2F5DEA1779EA}" srcOrd="0" destOrd="0" presId="urn:microsoft.com/office/officeart/2005/8/layout/process4"/>
    <dgm:cxn modelId="{0A9089DC-0D04-4125-B05F-1106C684E484}" type="presParOf" srcId="{D801748A-1FCE-4866-B1CE-B925ED60EEE8}" destId="{B1749ECE-2F76-475D-A727-9673A483F8BA}" srcOrd="7" destOrd="0" presId="urn:microsoft.com/office/officeart/2005/8/layout/process4"/>
    <dgm:cxn modelId="{DEE4DE97-E392-45C0-95C7-6296D68ECB92}" type="presParOf" srcId="{D801748A-1FCE-4866-B1CE-B925ED60EEE8}" destId="{B794D455-EE77-403D-9DA7-303051A7BF64}" srcOrd="8" destOrd="0" presId="urn:microsoft.com/office/officeart/2005/8/layout/process4"/>
    <dgm:cxn modelId="{06313A8C-9627-4996-A566-9CB1C975A3A5}" type="presParOf" srcId="{B794D455-EE77-403D-9DA7-303051A7BF64}" destId="{FB4AF7FC-C48C-453E-B8F4-C35EACD68FB2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pPr algn="l"/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ছয়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দফা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কর্মসূচি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উপস্থাপনের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পাঁচটি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যৌক্তিক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কারণ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লিখ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B7717-B6FE-4519-88B2-A7DD7804426D}" type="presOf" srcId="{13D8FDF3-02C7-4AE2-8C5F-28802E3D4E9E}" destId="{B157ACED-B157-4BEC-8CAD-6E2F0768C574}" srcOrd="0" destOrd="0" presId="urn:microsoft.com/office/officeart/2005/8/layout/list1"/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B6AFAD59-BCD7-49B4-92A4-12017F246095}">
      <dgm:prSet custT="1"/>
      <dgm:spPr/>
      <dgm:t>
        <a:bodyPr/>
        <a:lstStyle/>
        <a:p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ছয়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দফার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জনপ্রিয়তা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সম্পর্কিত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দুটি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ছক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তৈরি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A59B5B6-CD23-40E3-958B-05592E4750F3}" type="parTrans" cxnId="{171FF383-D78D-4BAE-A187-570BE099E9D6}">
      <dgm:prSet/>
      <dgm:spPr/>
      <dgm:t>
        <a:bodyPr/>
        <a:lstStyle/>
        <a:p>
          <a:endParaRPr lang="en-US"/>
        </a:p>
      </dgm:t>
    </dgm:pt>
    <dgm:pt modelId="{F88C1401-BCA6-4356-8E98-D67A8E799175}" type="sibTrans" cxnId="{171FF383-D78D-4BAE-A187-570BE099E9D6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B96AC-4E6F-4065-8A8E-1BFBFAD208A9}" type="presOf" srcId="{B6AFAD59-BCD7-49B4-92A4-12017F246095}" destId="{B157ACED-B157-4BEC-8CAD-6E2F0768C574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171FF383-D78D-4BAE-A187-570BE099E9D6}" srcId="{E7F0D200-9288-46C9-81AC-85547DE6B181}" destId="{B6AFAD59-BCD7-49B4-92A4-12017F246095}" srcOrd="0" destOrd="0" parTransId="{5A59B5B6-CD23-40E3-958B-05592E4750F3}" sibTransId="{F88C1401-BCA6-4356-8E98-D67A8E799175}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l"/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ঐতিহাসিক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ছয়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দফা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কর্মসূচিকে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বাঙালি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জাতির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মুক্তির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সনদ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বলার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পাঁচটি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কারণ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লিখ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2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2"/>
      <dgm:spPr/>
    </dgm:pt>
    <dgm:pt modelId="{8E27ED8C-E663-47FA-9F96-938D77AAC2D7}" type="pres">
      <dgm:prSet presAssocID="{382FB9EF-9CC2-4ECA-88BA-475F97338525}" presName="dstNode" presStyleLbl="node1" presStyleIdx="0" presStyleCnt="2"/>
      <dgm:spPr/>
    </dgm:pt>
    <dgm:pt modelId="{603C3AB6-70B4-4688-AF08-D66BD84B9747}" type="pres">
      <dgm:prSet presAssocID="{55844058-F35E-4FA3-8985-159925E2CF0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6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220px-Six-point_program_general_strik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400" y="1516842"/>
            <a:ext cx="4978400" cy="3824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4972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52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24000" y="5638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ঐতিহাসিক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ছয়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দফার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নিয়ে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আসবে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download (7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660" y="1524000"/>
            <a:ext cx="6202680" cy="3768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452718"/>
            <a:ext cx="2743200" cy="614082"/>
          </a:xfrm>
          <a:solidFill>
            <a:srgbClr val="B01513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7124700" y="2667000"/>
            <a:ext cx="5067300" cy="23899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বিষয়ঃ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সংস্কৃতি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পত্র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পঞ্চম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বাংলার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পাকিস্তান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আমল</a:t>
            </a:r>
            <a:r>
              <a:rPr lang="en-US" sz="2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10/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045959" y="1981200"/>
            <a:ext cx="2936241" cy="576262"/>
          </a:xfrm>
        </p:spPr>
        <p:txBody>
          <a:bodyPr>
            <a:normAutofit lnSpcReduction="10000"/>
          </a:bodyPr>
          <a:lstStyle/>
          <a:p>
            <a:r>
              <a:rPr lang="en-US" sz="32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2463" y="2667000"/>
            <a:ext cx="3510262" cy="2590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2350967"/>
            <a:ext cx="6588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ঐতিহাসিক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ছয়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দফা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2209799"/>
            <a:ext cx="2362200" cy="272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F85892-8981-4B59-A874-DC215618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F35877-D0E4-44DF-824C-BB3831E7F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57F35877-D0E4-44DF-824C-BB3831E7F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57F35877-D0E4-44DF-824C-BB3831E7F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919440931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47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EC7217-4415-42DD-A53E-7995DD1A9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1CEC7217-4415-42DD-A53E-7995DD1A9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1CEC7217-4415-42DD-A53E-7995DD1A9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1CEC7217-4415-42DD-A53E-7995DD1A9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DEBBE0-004E-4F2E-B3D1-53355EE11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98DEBBE0-004E-4F2E-B3D1-53355EE11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98DEBBE0-004E-4F2E-B3D1-53355EE11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98DEBBE0-004E-4F2E-B3D1-53355EE11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ED59881-85A3-4E6B-8B0B-0830CB5B8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0ED59881-85A3-4E6B-8B0B-0830CB5B8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0ED59881-85A3-4E6B-8B0B-0830CB5B8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0ED59881-85A3-4E6B-8B0B-0830CB5B8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B45366-92DB-4C6F-B3D9-D692ACA51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20B45366-92DB-4C6F-B3D9-D692ACA51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20B45366-92DB-4C6F-B3D9-D692ACA51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20B45366-92DB-4C6F-B3D9-D692ACA51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6D974A-31A7-4507-B42E-D2F51354C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2D6D974A-31A7-4507-B42E-D2F51354C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2D6D974A-31A7-4507-B42E-D2F51354C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2D6D974A-31A7-4507-B42E-D2F51354C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D14333-6833-4A29-B6FE-5CDB56C9B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BBD14333-6833-4A29-B6FE-5CDB56C9B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BBD14333-6833-4A29-B6FE-5CDB56C9B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BBD14333-6833-4A29-B6FE-5CDB56C9B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64F14B-5CD2-45FB-A6C9-91212BCE5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7664F14B-5CD2-45FB-A6C9-91212BCE5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7664F14B-5CD2-45FB-A6C9-91212BCE5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7664F14B-5CD2-45FB-A6C9-91212BCE5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5816E6-8369-4A4A-9B0B-BE754003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325816E6-8369-4A4A-9B0B-BE754003C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325816E6-8369-4A4A-9B0B-BE754003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325816E6-8369-4A4A-9B0B-BE754003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2FBDE9-0F29-4D8A-A93A-DA1B8D63D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EC2FBDE9-0F29-4D8A-A93A-DA1B8D63D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EC2FBDE9-0F29-4D8A-A93A-DA1B8D63D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EC2FBDE9-0F29-4D8A-A93A-DA1B8D63D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1B3F23-5685-4215-80E8-7FC170D6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E61B3F23-5685-4215-80E8-7FC170D64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graphicEl>
                                              <a:dgm id="{E61B3F23-5685-4215-80E8-7FC170D6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E61B3F23-5685-4215-80E8-7FC170D64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7D255E-8279-4801-A17F-AB4E6E0BD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A07D255E-8279-4801-A17F-AB4E6E0BD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A07D255E-8279-4801-A17F-AB4E6E0BD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A07D255E-8279-4801-A17F-AB4E6E0BD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7CFC74-2C7E-4681-B540-31A2236C1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graphicEl>
                                              <a:dgm id="{327CFC74-2C7E-4681-B540-31A2236C1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327CFC74-2C7E-4681-B540-31A2236C1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graphicEl>
                                              <a:dgm id="{327CFC74-2C7E-4681-B540-31A2236C1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076700" y="420469"/>
            <a:ext cx="40386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দফা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দাবির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প্রেক্ষাপটঃ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download (7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660" y="1524000"/>
            <a:ext cx="6202680" cy="376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305300" y="381000"/>
            <a:ext cx="35814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ছয়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দফার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প্রতিক্রিয়াঃ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download (7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660" y="1524000"/>
            <a:ext cx="6202680" cy="376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610100" y="420469"/>
            <a:ext cx="2971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তাৎপর্যঃ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download (7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660" y="1524000"/>
            <a:ext cx="6202680" cy="3768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4AF7FC-C48C-453E-B8F4-C35EACD68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B4AF7FC-C48C-453E-B8F4-C35EACD68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B04B5-B75A-4E6F-953B-2F5DEA177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D78B04B5-B75A-4E6F-953B-2F5DEA177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70E8C1-27F2-403A-B010-17E9185E1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C170E8C1-27F2-403A-B010-17E9185E1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5FB5F-4136-40FF-9664-89D017E2E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F735FB5F-4136-40FF-9664-89D017E2E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92AED-9E41-4236-83BD-8722EA67E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A6F92AED-9E41-4236-83BD-8722EA67E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1471</TotalTime>
  <Words>180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394</cp:revision>
  <dcterms:created xsi:type="dcterms:W3CDTF">2020-01-13T03:23:51Z</dcterms:created>
  <dcterms:modified xsi:type="dcterms:W3CDTF">2021-01-10T06:07:42Z</dcterms:modified>
</cp:coreProperties>
</file>