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67" r:id="rId2"/>
    <p:sldId id="256" r:id="rId3"/>
    <p:sldId id="257" r:id="rId4"/>
    <p:sldId id="258" r:id="rId5"/>
    <p:sldId id="259" r:id="rId6"/>
    <p:sldId id="268" r:id="rId7"/>
    <p:sldId id="260" r:id="rId8"/>
    <p:sldId id="261" r:id="rId9"/>
    <p:sldId id="276" r:id="rId10"/>
    <p:sldId id="273" r:id="rId11"/>
    <p:sldId id="280" r:id="rId12"/>
    <p:sldId id="278" r:id="rId13"/>
    <p:sldId id="277" r:id="rId14"/>
    <p:sldId id="266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17"/>
    <a:srgbClr val="25B88C"/>
    <a:srgbClr val="27B788"/>
    <a:srgbClr val="98B8DC"/>
    <a:srgbClr val="7F7F7F"/>
    <a:srgbClr val="0070C0"/>
    <a:srgbClr val="B6D671"/>
    <a:srgbClr val="9DA0B4"/>
    <a:srgbClr val="2A78B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899" autoAdjust="0"/>
  </p:normalViewPr>
  <p:slideViewPr>
    <p:cSldViewPr snapToGrid="0">
      <p:cViewPr varScale="1">
        <p:scale>
          <a:sx n="61" d="100"/>
          <a:sy n="61" d="100"/>
        </p:scale>
        <p:origin x="11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9190-EC25-44F6-9B54-7C0D6C655DC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C8F-B6C9-434B-9522-7AF3A718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E689-537C-4026-A8A0-CBB6D746276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6997" y="1866797"/>
            <a:ext cx="2353883" cy="136367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647491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46232" y="1752189"/>
            <a:ext cx="1635110" cy="13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664117"/>
            <a:ext cx="12192000" cy="22390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22361" y="647491"/>
            <a:ext cx="263347" cy="621050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46192" y="565558"/>
            <a:ext cx="263347" cy="621050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26997" y="4457588"/>
            <a:ext cx="2353883" cy="136367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0203" y="4449773"/>
            <a:ext cx="1635110" cy="13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4" y="963905"/>
            <a:ext cx="4037314" cy="2266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7" y="3449568"/>
            <a:ext cx="2995448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4892"/>
            <a:ext cx="12192000" cy="89798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40014" y="2853559"/>
            <a:ext cx="1576551" cy="15765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5" name="Right Arrow 4"/>
          <p:cNvSpPr/>
          <p:nvPr/>
        </p:nvSpPr>
        <p:spPr>
          <a:xfrm rot="16200000" flipH="1">
            <a:off x="4559678" y="899130"/>
            <a:ext cx="1946599" cy="1767176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626955" flipH="1">
            <a:off x="4974899" y="4897004"/>
            <a:ext cx="3090163" cy="1957797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7878764" flipH="1" flipV="1">
            <a:off x="2455163" y="4336364"/>
            <a:ext cx="2695816" cy="1790735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2046856" flipH="1" flipV="1">
            <a:off x="2080818" y="2219392"/>
            <a:ext cx="2695816" cy="1790735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ম্বুরা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686330" flipH="1">
            <a:off x="6069193" y="1325119"/>
            <a:ext cx="3090163" cy="1957797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254035" flipH="1">
            <a:off x="6670918" y="3521050"/>
            <a:ext cx="3120597" cy="2001523"/>
          </a:xfrm>
          <a:prstGeom prst="rightArrow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লপাই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2" grpId="0" animBg="1"/>
      <p:bldP spid="1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47491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86" y="1807274"/>
            <a:ext cx="11705206" cy="2298052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64117"/>
            <a:ext cx="12192000" cy="22390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361" y="647491"/>
            <a:ext cx="263347" cy="621050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46192" y="565558"/>
            <a:ext cx="263347" cy="621050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0986" y="998782"/>
            <a:ext cx="11705206" cy="45720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4512" y="4241139"/>
            <a:ext cx="14686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673" y="4290646"/>
            <a:ext cx="14686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2759" y="4241139"/>
            <a:ext cx="14686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2163" y="4290646"/>
            <a:ext cx="14686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71566" y="4241139"/>
            <a:ext cx="14686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986" y="6312877"/>
            <a:ext cx="11705206" cy="215426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67" y="983974"/>
            <a:ext cx="11031315" cy="10734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56591"/>
            <a:ext cx="437322" cy="574481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7442" y="506895"/>
            <a:ext cx="344557" cy="579451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79" y="2610907"/>
            <a:ext cx="2287264" cy="18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075" y="0"/>
            <a:ext cx="6076926" cy="6474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5884489" cy="6474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6243166"/>
            <a:ext cx="5750347" cy="6474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075" y="6231024"/>
            <a:ext cx="6076926" cy="6596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2980" y="1443312"/>
            <a:ext cx="1635110" cy="10910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4489" y="0"/>
            <a:ext cx="152400" cy="6890657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50346" y="0"/>
            <a:ext cx="152400" cy="68906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16671" y="0"/>
            <a:ext cx="152400" cy="6890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21902" y="20788"/>
            <a:ext cx="152400" cy="68906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039600" y="0"/>
            <a:ext cx="152400" cy="6890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1672" y="2784664"/>
            <a:ext cx="4189500" cy="10910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2119" y="1443312"/>
            <a:ext cx="5025899" cy="824625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2784664"/>
            <a:ext cx="4818467" cy="25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14003"/>
            <a:ext cx="12192000" cy="707886"/>
          </a:xfrm>
          <a:prstGeom prst="rect">
            <a:avLst/>
          </a:prstGeom>
          <a:solidFill>
            <a:srgbClr val="2A78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48813"/>
            <a:ext cx="12192000" cy="707886"/>
          </a:xfrm>
          <a:prstGeom prst="rect">
            <a:avLst/>
          </a:prstGeom>
          <a:solidFill>
            <a:srgbClr val="2A78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01711"/>
            <a:ext cx="12192000" cy="520262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321973"/>
            <a:ext cx="12192000" cy="342899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21890"/>
            <a:ext cx="12192000" cy="109712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09962"/>
            <a:ext cx="12192000" cy="104040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64873"/>
            <a:ext cx="12192000" cy="386253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555735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0262"/>
            <a:ext cx="12192000" cy="342899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1999"/>
            <a:ext cx="12192000" cy="109712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483379"/>
            <a:ext cx="12192000" cy="109712"/>
          </a:xfrm>
          <a:prstGeom prst="rect">
            <a:avLst/>
          </a:prstGeom>
          <a:solidFill>
            <a:srgbClr val="9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5160" y="4325104"/>
            <a:ext cx="3592836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ছ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 ঞ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5169" y="1203547"/>
            <a:ext cx="3459702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3" y="-15288"/>
            <a:ext cx="51161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5168" y="0"/>
            <a:ext cx="6761636" cy="1072309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169" y="3300905"/>
            <a:ext cx="3459702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75161" y="1211965"/>
            <a:ext cx="3592835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৩৫মি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5169" y="2210586"/>
            <a:ext cx="3459702" cy="976692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5160" y="2168346"/>
            <a:ext cx="3573658" cy="1020480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5160" y="3310871"/>
            <a:ext cx="3531622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5169" y="4341940"/>
            <a:ext cx="3459702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5168" y="1042335"/>
            <a:ext cx="6846832" cy="185692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99710" y="1170987"/>
            <a:ext cx="105161" cy="6099359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45168" y="2130954"/>
            <a:ext cx="6903649" cy="169630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45168" y="3188824"/>
            <a:ext cx="6922827" cy="17217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45169" y="4220667"/>
            <a:ext cx="6980964" cy="189783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06804" y="0"/>
            <a:ext cx="142014" cy="6858850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2524" y="5205708"/>
            <a:ext cx="7026293" cy="160431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22524" y="-15288"/>
            <a:ext cx="136638" cy="692574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9832" y="-63"/>
            <a:ext cx="12345966" cy="154157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5295" y="93295"/>
            <a:ext cx="129595" cy="676555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9833" y="6710766"/>
            <a:ext cx="12268651" cy="199691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681155">
            <a:off x="5649048" y="5515212"/>
            <a:ext cx="988378" cy="988378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681155">
            <a:off x="6328707" y="5515211"/>
            <a:ext cx="988378" cy="9883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2681155">
            <a:off x="6875574" y="5501761"/>
            <a:ext cx="988378" cy="9883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681155">
            <a:off x="7441194" y="5515212"/>
            <a:ext cx="988378" cy="9883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681155">
            <a:off x="9065575" y="5515213"/>
            <a:ext cx="988378" cy="988378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681155">
            <a:off x="9745234" y="5515212"/>
            <a:ext cx="988378" cy="9883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81155">
            <a:off x="10292101" y="5501762"/>
            <a:ext cx="988378" cy="9883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2681155">
            <a:off x="10857721" y="5515213"/>
            <a:ext cx="988378" cy="9883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6" y="1042983"/>
            <a:ext cx="12192000" cy="233801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113183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6" y="6624199"/>
            <a:ext cx="12192000" cy="233801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77" y="1276784"/>
            <a:ext cx="4422913" cy="26874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3" y="1333337"/>
            <a:ext cx="3923301" cy="3251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" y="6451561"/>
            <a:ext cx="12192000" cy="172638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3" y="4706520"/>
            <a:ext cx="4715533" cy="15432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77" y="4865731"/>
            <a:ext cx="452500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34641"/>
            <a:ext cx="12191999" cy="707886"/>
          </a:xfrm>
          <a:prstGeom prst="rect">
            <a:avLst/>
          </a:prstGeom>
          <a:solidFill>
            <a:srgbClr val="27B7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" y="6579061"/>
            <a:ext cx="12192000" cy="191781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770842"/>
            <a:ext cx="12192000" cy="871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4" y="1650773"/>
            <a:ext cx="12192008" cy="4033811"/>
            <a:chOff x="-6" y="1811833"/>
            <a:chExt cx="12192008" cy="4033811"/>
          </a:xfrm>
        </p:grpSpPr>
        <p:sp>
          <p:nvSpPr>
            <p:cNvPr id="3" name="TextBox 2"/>
            <p:cNvSpPr txBox="1"/>
            <p:nvPr/>
          </p:nvSpPr>
          <p:spPr>
            <a:xfrm>
              <a:off x="3" y="1811833"/>
              <a:ext cx="12191999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পাঠ্যবই,শিক্ষক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সহায়িকা,শিক্ষক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নির্দেশিকা,ব্লাক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বোর্ড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5058086"/>
              <a:ext cx="12191997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3" y="3970726"/>
              <a:ext cx="12191997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কুশল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বিনিময়ের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অনূকুল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" y="2896893"/>
              <a:ext cx="12191999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শেখানো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কার্যাবলী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" y="5758486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6" y="4678612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" y="3586012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2495599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60405"/>
            <a:ext cx="12192000" cy="19178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088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6612468"/>
            <a:ext cx="12192000" cy="534162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942" y="2252369"/>
            <a:ext cx="1308538" cy="126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5111" y="2294722"/>
            <a:ext cx="1308538" cy="126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239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1940" y="4429643"/>
            <a:ext cx="1308538" cy="126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23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0880" y="4523538"/>
            <a:ext cx="1308538" cy="126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7458" y="2393257"/>
            <a:ext cx="1308538" cy="126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39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8330"/>
            <a:ext cx="12192000" cy="3941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" y="1524218"/>
            <a:ext cx="283789" cy="469411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907078" y="1524218"/>
            <a:ext cx="284918" cy="469411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" y="808892"/>
            <a:ext cx="12192007" cy="715326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82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2A78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8" y="5182696"/>
            <a:ext cx="582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19447"/>
            <a:ext cx="12192000" cy="391018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8396" y="5061660"/>
            <a:ext cx="5730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7884"/>
            <a:ext cx="136634" cy="6150115"/>
          </a:xfrm>
          <a:prstGeom prst="rect">
            <a:avLst/>
          </a:prstGeom>
          <a:solidFill>
            <a:srgbClr val="2A7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49791" y="707884"/>
            <a:ext cx="134655" cy="6150114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8" y="892555"/>
            <a:ext cx="5389825" cy="424189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58" y="833638"/>
            <a:ext cx="5294496" cy="40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3336" y="5210815"/>
            <a:ext cx="5886450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12192000" cy="30505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2533" y="5102305"/>
            <a:ext cx="5667375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209550" cy="655345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24120" y="304800"/>
            <a:ext cx="209550" cy="6553459"/>
          </a:xfrm>
          <a:prstGeom prst="rect">
            <a:avLst/>
          </a:prstGeom>
          <a:solidFill>
            <a:srgbClr val="9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3" y="486239"/>
            <a:ext cx="6016709" cy="443462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43" y="486239"/>
            <a:ext cx="5420673" cy="44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0" y="4642945"/>
            <a:ext cx="12188680" cy="1103587"/>
          </a:xfrm>
          <a:prstGeom prst="rect">
            <a:avLst/>
          </a:prstGeom>
          <a:solidFill>
            <a:srgbClr val="B6D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224" cy="4508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0" y="5880539"/>
            <a:ext cx="12188680" cy="977462"/>
          </a:xfrm>
          <a:prstGeom prst="rect">
            <a:avLst/>
          </a:prstGeom>
          <a:solidFill>
            <a:srgbClr val="98B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129</Words>
  <Application>Microsoft Office PowerPoint</Application>
  <PresentationFormat>Widescreen</PresentationFormat>
  <Paragraphs>64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219</cp:revision>
  <dcterms:created xsi:type="dcterms:W3CDTF">2019-11-21T02:40:57Z</dcterms:created>
  <dcterms:modified xsi:type="dcterms:W3CDTF">2020-12-29T01:46:22Z</dcterms:modified>
</cp:coreProperties>
</file>