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3" r:id="rId4"/>
    <p:sldId id="295" r:id="rId5"/>
    <p:sldId id="262" r:id="rId6"/>
    <p:sldId id="268" r:id="rId7"/>
    <p:sldId id="270" r:id="rId8"/>
    <p:sldId id="279" r:id="rId9"/>
    <p:sldId id="285" r:id="rId10"/>
    <p:sldId id="286" r:id="rId11"/>
    <p:sldId id="261" r:id="rId12"/>
    <p:sldId id="260" r:id="rId13"/>
    <p:sldId id="289" r:id="rId14"/>
    <p:sldId id="290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6C892-800A-49F6-90DA-372C02EE84CD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9EAA0-03B4-42C7-9166-24424C473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8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7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ডাউনলোড করার  সময় ভাইরাসটাও কপি হয়ে ডাউনলোড হয়ে যায়।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39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ভাইরাসমুক্ত রাখার উপায়</a:t>
            </a:r>
            <a:r>
              <a:rPr lang="en-US" sz="1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2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1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1200" b="1" u="sng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 প্রোগ্রাম ব্যবহার করা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 সফটওয়্যার বা ওপেন সোর্স সফটওয়্যার ব্যবহার করা</a:t>
            </a: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9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8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5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১।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২।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12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1200" baseline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61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18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কম্পিউটারের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প্রধান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কয়টি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অংশ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দুইটি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1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6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</a:t>
            </a:r>
            <a:r>
              <a:rPr lang="bn-BD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r>
              <a: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হচ্ছে মানুষের তৈ</a:t>
            </a:r>
            <a:r>
              <a:rPr lang="bn-I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 ধরনের  ক্ষতিকারক ছোট প্রোগ্রাম। এটি মানুষের</a:t>
            </a:r>
            <a:r>
              <a:rPr lang="bn-BD" sz="12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অজান্তে কম্পিউটারে বাসা বাধেঁ।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66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ভাইরাস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কীভাবে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ছড়ায়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bn-BD" sz="1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 করার সময় ভাইরাস ছড়িয়ে প</a:t>
            </a:r>
            <a:r>
              <a:rPr lang="en-US" sz="12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endParaRPr lang="en-US" sz="12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2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নিকট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 – ১। </a:t>
            </a:r>
            <a:r>
              <a:rPr lang="en-US" baseline="0" dirty="0" err="1"/>
              <a:t>কিভাবে</a:t>
            </a:r>
            <a:r>
              <a:rPr lang="en-US" baseline="0" dirty="0"/>
              <a:t> </a:t>
            </a:r>
            <a:r>
              <a:rPr lang="bn-BD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কম্পিউটার থেকে অন্য কম্পিউটারে </a:t>
            </a:r>
            <a:r>
              <a:rPr lang="en-US" baseline="0" dirty="0"/>
              <a:t> </a:t>
            </a:r>
            <a:r>
              <a:rPr lang="en-US" baseline="0" dirty="0" err="1"/>
              <a:t>ভাইরাস</a:t>
            </a:r>
            <a:r>
              <a:rPr lang="en-US" baseline="0" dirty="0"/>
              <a:t> </a:t>
            </a:r>
            <a:r>
              <a:rPr lang="en-US" baseline="0" dirty="0" err="1"/>
              <a:t>প্রবেশ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। </a:t>
            </a:r>
            <a:r>
              <a:rPr lang="en-US" baseline="0" dirty="0" err="1"/>
              <a:t>সম্ভাব্য</a:t>
            </a:r>
            <a:r>
              <a:rPr lang="en-US" baseline="0" dirty="0"/>
              <a:t> </a:t>
            </a:r>
            <a:r>
              <a:rPr lang="en-US" baseline="0" dirty="0" err="1"/>
              <a:t>উত্তর</a:t>
            </a:r>
            <a:r>
              <a:rPr lang="en-US" baseline="0" dirty="0"/>
              <a:t> : </a:t>
            </a:r>
            <a:r>
              <a:rPr lang="bn-BD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কপি করার সময় ভাইরাসও কপি হয়ে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35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এক কম্পিউটার থেকে অন্য কম্পিউটারে ভাইরাস যেতে পারে।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6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0FF2-E713-4652-B259-A9773776C1A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gi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999" y="2179319"/>
            <a:ext cx="5334001" cy="42976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457201"/>
            <a:ext cx="5029200" cy="1371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13800" b="1" dirty="0">
                <a:ln w="76200" cmpd="dbl">
                  <a:solidFill>
                    <a:srgbClr val="002060"/>
                  </a:solidFill>
                  <a:prstDash val="solid"/>
                  <a:round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¯^</a:t>
            </a:r>
            <a:r>
              <a:rPr lang="en-US" sz="13800" b="1" dirty="0" err="1">
                <a:ln w="76200" cmpd="dbl">
                  <a:solidFill>
                    <a:srgbClr val="002060"/>
                  </a:solidFill>
                  <a:prstDash val="solid"/>
                  <a:round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vMZg</a:t>
            </a:r>
            <a:endParaRPr lang="en-US" b="1" dirty="0">
              <a:ln w="76200" cmpd="dbl">
                <a:solidFill>
                  <a:srgbClr val="002060"/>
                </a:solidFill>
                <a:prstDash val="solid"/>
                <a:round/>
              </a:ln>
              <a:blipFill>
                <a:blip r:embed="rId4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BC217-B434-4633-936B-49DE5077C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266700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094_RingTopolog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901" y="1066800"/>
            <a:ext cx="6324600" cy="5229045"/>
          </a:xfrm>
          <a:prstGeom prst="rect">
            <a:avLst/>
          </a:prstGeom>
        </p:spPr>
      </p:pic>
      <p:pic>
        <p:nvPicPr>
          <p:cNvPr id="20" name="Picture 19" descr="076206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008592"/>
            <a:ext cx="792007" cy="792007"/>
          </a:xfrm>
          <a:prstGeom prst="rect">
            <a:avLst/>
          </a:prstGeom>
        </p:spPr>
      </p:pic>
      <p:pic>
        <p:nvPicPr>
          <p:cNvPr id="22" name="Picture 21" descr="computer-vir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1" y="4231234"/>
            <a:ext cx="856255" cy="689857"/>
          </a:xfrm>
          <a:prstGeom prst="rect">
            <a:avLst/>
          </a:prstGeom>
        </p:spPr>
      </p:pic>
      <p:pic>
        <p:nvPicPr>
          <p:cNvPr id="24" name="Picture 23" descr="Virus+Alive+Warn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4618192"/>
            <a:ext cx="792007" cy="792007"/>
          </a:xfrm>
          <a:prstGeom prst="rect">
            <a:avLst/>
          </a:prstGeom>
        </p:spPr>
      </p:pic>
      <p:pic>
        <p:nvPicPr>
          <p:cNvPr id="28" name="Picture 27" descr="Virus+Alive+Warn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2789392"/>
            <a:ext cx="792007" cy="792007"/>
          </a:xfrm>
          <a:prstGeom prst="rect">
            <a:avLst/>
          </a:prstGeom>
        </p:spPr>
      </p:pic>
      <p:pic>
        <p:nvPicPr>
          <p:cNvPr id="29" name="Picture 28" descr="computer-vir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1" y="1945234"/>
            <a:ext cx="856255" cy="689857"/>
          </a:xfrm>
          <a:prstGeom prst="rect">
            <a:avLst/>
          </a:prstGeom>
        </p:spPr>
      </p:pic>
      <p:pic>
        <p:nvPicPr>
          <p:cNvPr id="33" name="Picture 32" descr="076206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2027393"/>
            <a:ext cx="792007" cy="792007"/>
          </a:xfrm>
          <a:prstGeom prst="rect">
            <a:avLst/>
          </a:prstGeom>
        </p:spPr>
      </p:pic>
      <p:pic>
        <p:nvPicPr>
          <p:cNvPr id="35" name="Picture 34" descr="076206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62313">
            <a:off x="3551165" y="4419828"/>
            <a:ext cx="792007" cy="792007"/>
          </a:xfrm>
          <a:prstGeom prst="rect">
            <a:avLst/>
          </a:prstGeom>
        </p:spPr>
      </p:pic>
      <p:pic>
        <p:nvPicPr>
          <p:cNvPr id="36" name="Picture 35" descr="computer-vir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002634"/>
            <a:ext cx="856255" cy="68985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70331" y="228601"/>
            <a:ext cx="8064069" cy="8891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B›Uvi‡b‡Ui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I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Kw¤úDUv‡i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fvBivm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Qov‡Z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cv‡i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|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91 -0.00949 C 0.07847 -0.01019 0.08003 -0.01042 0.08142 -0.01157 C 0.08264 -0.0125 0.08316 -0.01482 0.08455 -0.01551 C 0.09878 -0.02269 0.1151 -0.02523 0.13003 -0.02755 C 0.14375 -0.0338 0.15851 -0.03542 0.17239 -0.0419 C 0.17899 -0.04491 0.18142 -0.05394 0.18594 -0.05995 C 0.18819 -0.06296 0.19132 -0.06505 0.19357 -0.06806 L 0.21788 -0.09236 L 0.1967 -0.10232 L 0.19201 -0.15486 L 0.20729 -0.22361 L 0.21788 -0.24977 L 0.24514 -0.28218 L 0.26337 -0.30232 L 0.31927 -0.33681 L 0.35868 -0.33866 L 0.4118 -0.34282 L 0.44357 -0.3287 L 0.48142 -0.29838 L 0.51458 -0.25787 L 0.52847 -0.21968 L 0.54357 -0.17917 L 0.54496 -0.1044 L 0.52222 -0.0419 L 0.5026 -0.00949 L 0.47396 0.02477 L 0.43298 0.04097 L 0.39357 0.05509 L 0.3618 0.05116 L 0.33003 0.04907 L 0.29965 0.03912 L 0.27535 0.02083 L 0.23594 -0.01551 L 0.21788 -0.05185 L 0.21024 -0.07199 L 0.20729 -0.08634 " pathEditMode="relative" rAng="0" ptsTypes="ffffffAAAAAAAAAAAAAAAAAAAAAAAAAAAAAA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-13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3.7037E-7 C 0.025 -0.00069 0.02657 -0.00093 0.02795 -0.00208 C 0.02917 -0.00301 0.02969 -0.00532 0.03108 -0.00602 C 0.04532 -0.01319 0.06163 -0.01574 0.07657 -0.01806 C 0.09028 -0.02431 0.10504 -0.02593 0.11893 -0.03241 C 0.12552 -0.03542 0.12795 -0.04444 0.13247 -0.05046 C 0.13472 -0.05347 0.13785 -0.05556 0.14011 -0.05857 L 0.16441 -0.08287 L 0.14323 -0.09282 L 0.13854 -0.14537 L 0.15382 -0.21412 L 0.16441 -0.24028 L 0.19167 -0.27269 L 0.2099 -0.29282 L 0.2658 -0.32732 L 0.30521 -0.32917 L 0.35834 -0.33333 L 0.39011 -0.31921 L 0.42795 -0.28889 L 0.46111 -0.24838 L 0.475 -0.21019 L 0.49011 -0.16968 L 0.4915 -0.09491 L 0.46875 -0.03241 L 0.44913 3.7037E-7 L 0.42049 0.03426 L 0.37952 0.05046 L 0.34011 0.06458 L 0.30834 0.06065 L 0.27657 0.05856 L 0.24618 0.04861 L 0.22188 0.03032 L 0.18247 -0.00602 L 0.16441 -0.04236 L 0.15677 -0.0625 L 0.15382 -0.07685 " pathEditMode="relative" rAng="0" ptsTypes="ffffffAAAAAAAAAAAAAAAAAAAAAAAAAAAAAA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-13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08333 C 0.03316 -0.08426 0.03472 -0.08449 0.03593 -0.08542 C 0.03715 -0.08634 0.03767 -0.08866 0.03906 -0.08912 C 0.05277 -0.0963 0.0684 -0.09884 0.08281 -0.10093 C 0.096 -0.10718 0.11007 -0.1088 0.12343 -0.11505 C 0.12986 -0.11783 0.13211 -0.12662 0.13645 -0.13287 C 0.13871 -0.13542 0.14166 -0.1375 0.14392 -0.14074 L 0.16718 -0.16435 L 0.14687 -0.17408 L 0.14236 -0.22523 L 0.15711 -0.29283 L 0.16718 -0.31829 L 0.1934 -0.35 L 0.21093 -0.36945 L 0.26475 -0.40324 L 0.3026 -0.40509 L 0.35364 -0.4088 L 0.3842 -0.39537 L 0.42066 -0.36574 L 0.45243 -0.32616 L 0.46579 -0.28866 L 0.48038 -0.24908 L 0.48177 -0.17616 L 0.45989 -0.11505 L 0.44079 -0.08333 L 0.41336 -0.05 L 0.37395 -0.03403 L 0.33611 -0.01991 L 0.30555 -0.02408 L 0.275 -0.02616 L 0.24583 -0.03588 L 0.22239 -0.05347 L 0.18454 -0.08912 L 0.16718 -0.12477 L 0.15989 -0.14421 L 0.15711 -0.15833 " pathEditMode="relative" rAng="0" ptsTypes="ffffffAAAAAAAAAAAAAAAAAAAAAAAAAAAAAA">
                                      <p:cBhvr>
                                        <p:cTn id="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3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7657 -0.119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6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3.7037E-6 L 0.0927 -0.164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8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375 -0.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2176 L 0.08664 0.099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3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677 0.124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6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mputer_virus_remov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143000"/>
            <a:ext cx="3775676" cy="3048000"/>
          </a:xfrm>
          <a:prstGeom prst="rect">
            <a:avLst/>
          </a:prstGeom>
        </p:spPr>
      </p:pic>
      <p:pic>
        <p:nvPicPr>
          <p:cNvPr id="9" name="Picture 8" descr="1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5029200"/>
            <a:ext cx="6172200" cy="114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152400" y="228601"/>
            <a:ext cx="8686800" cy="11429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WvDb‡jvW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Kivi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mgq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fvBivm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I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Kwc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n‡q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WvDb‡jvW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n‡q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hvq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|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929044"/>
            <a:ext cx="6629400" cy="67115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1.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Gw›UfvBivm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cÖvMÖvg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</a:rPr>
              <a:t>|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600200"/>
            <a:ext cx="7848600" cy="9144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2. 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gy³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mdUIqvi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ev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I‡cb‡mvm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©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mdUIqvi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envi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K‡i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|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2585" r="17527" b="4731"/>
          <a:stretch/>
        </p:blipFill>
        <p:spPr>
          <a:xfrm>
            <a:off x="685800" y="2514600"/>
            <a:ext cx="1676400" cy="1562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90799"/>
            <a:ext cx="1295400" cy="136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4" r="3599" b="8574"/>
          <a:stretch/>
        </p:blipFill>
        <p:spPr>
          <a:xfrm>
            <a:off x="4419600" y="2666999"/>
            <a:ext cx="1531530" cy="128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75" y="2590799"/>
            <a:ext cx="1295400" cy="1486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2585" r="17527" b="4731"/>
          <a:stretch/>
        </p:blipFill>
        <p:spPr>
          <a:xfrm>
            <a:off x="2362200" y="4267201"/>
            <a:ext cx="3588930" cy="23989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400A95-9CB7-48A4-A2BA-F89888A1138D}"/>
              </a:ext>
            </a:extLst>
          </p:cNvPr>
          <p:cNvSpPr/>
          <p:nvPr/>
        </p:nvSpPr>
        <p:spPr>
          <a:xfrm>
            <a:off x="1219200" y="191870"/>
            <a:ext cx="6019800" cy="546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SutonnyMJ" pitchFamily="2" charset="0"/>
              </a:rPr>
              <a:t>Kw¤úDUvi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</a:rPr>
              <a:t>fvBivm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</a:rPr>
              <a:t> gy³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</a:rPr>
              <a:t>ivLvi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</a:rPr>
              <a:t>Dcvq</a:t>
            </a:r>
            <a:endParaRPr lang="en-US" sz="3600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43000" y="304800"/>
            <a:ext cx="64008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solidFill>
                  <a:srgbClr val="0000CC"/>
                </a:solidFill>
                <a:latin typeface="SutonnyMJ" pitchFamily="2" charset="0"/>
                <a:cs typeface="NikoshBAN" pitchFamily="2" charset="0"/>
              </a:rPr>
              <a:t>`</a:t>
            </a:r>
            <a:r>
              <a:rPr lang="en-US" sz="6000" b="1" spc="50" dirty="0" err="1">
                <a:ln w="11430"/>
                <a:solidFill>
                  <a:srgbClr val="0000CC"/>
                </a:solidFill>
                <a:latin typeface="SutonnyMJ" pitchFamily="2" charset="0"/>
                <a:cs typeface="NikoshBAN" pitchFamily="2" charset="0"/>
              </a:rPr>
              <a:t>jMZ</a:t>
            </a:r>
            <a:r>
              <a:rPr lang="en-US" sz="6000" b="1" spc="50" dirty="0">
                <a:ln w="11430"/>
                <a:solidFill>
                  <a:srgbClr val="0000CC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solidFill>
                  <a:srgbClr val="0000CC"/>
                </a:solidFill>
                <a:latin typeface="SutonnyMJ" pitchFamily="2" charset="0"/>
                <a:cs typeface="NikoshBAN" pitchFamily="2" charset="0"/>
              </a:rPr>
              <a:t>KvR</a:t>
            </a:r>
            <a:endParaRPr lang="en-US" sz="6000" b="1" spc="50" dirty="0">
              <a:ln w="11430"/>
              <a:solidFill>
                <a:srgbClr val="0000CC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7338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fvBivm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Kxfv‡e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Kw¤úDUv‡ii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ÿwZ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K‡i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SutonnyMJ" pitchFamily="2" charset="0"/>
              </a:rPr>
              <a:t>e¨vL¨v</a:t>
            </a:r>
            <a:r>
              <a:rPr lang="en-US" sz="4400" dirty="0">
                <a:solidFill>
                  <a:schemeClr val="tx2"/>
                </a:solidFill>
                <a:latin typeface="SutonnyMJ" pitchFamily="2" charset="0"/>
              </a:rPr>
              <a:t> Ki|</a:t>
            </a:r>
            <a:r>
              <a:rPr lang="en-US" sz="4400" dirty="0">
                <a:solidFill>
                  <a:schemeClr val="tx2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5F60E-4FA2-40CF-AC46-33B1881C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08" y="1447800"/>
            <a:ext cx="4389892" cy="222229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1" y="613201"/>
            <a:ext cx="51816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/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evwoi</a:t>
            </a:r>
            <a:r>
              <a:rPr lang="en-US" sz="6000" b="1" spc="50" dirty="0">
                <a:ln w="11430"/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KvR</a:t>
            </a:r>
            <a:endParaRPr lang="en-US" sz="6000" b="1" spc="50" dirty="0">
              <a:ln w="11430"/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5029200"/>
            <a:ext cx="624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Kw¤úDUvi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fvBivm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 gy³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ivLvi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Dcvq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eY©bv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 Ki|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1E9E9-3F35-469F-B0EF-74AE77464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18" y="2417709"/>
            <a:ext cx="4566982" cy="261149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7CA99-3F50-4807-99CE-CB95D0104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6629400" cy="36576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56BD0CB-AB4A-4AC8-A50F-14514C6919EF}"/>
              </a:ext>
            </a:extLst>
          </p:cNvPr>
          <p:cNvSpPr txBox="1">
            <a:spLocks/>
          </p:cNvSpPr>
          <p:nvPr/>
        </p:nvSpPr>
        <p:spPr>
          <a:xfrm>
            <a:off x="2362200" y="2438400"/>
            <a:ext cx="4114800" cy="3733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B8E6535-E2CA-4339-B4EE-F61DED0159D0}"/>
              </a:ext>
            </a:extLst>
          </p:cNvPr>
          <p:cNvSpPr txBox="1">
            <a:spLocks/>
          </p:cNvSpPr>
          <p:nvPr/>
        </p:nvSpPr>
        <p:spPr>
          <a:xfrm>
            <a:off x="1143000" y="381000"/>
            <a:ext cx="6781800" cy="1752600"/>
          </a:xfrm>
          <a:prstGeom prst="flowChartPunchedTape">
            <a:avLst/>
          </a:prstGeom>
          <a:blipFill>
            <a:blip r:embed="rId3">
              <a:duotone>
                <a:srgbClr val="9B2D1F">
                  <a:shade val="22000"/>
                  <a:satMod val="160000"/>
                </a:srgbClr>
                <a:srgbClr val="9B2D1F">
                  <a:shade val="45000"/>
                  <a:satMod val="100000"/>
                </a:srgbClr>
              </a:duotone>
            </a:blip>
            <a:tile tx="0" ty="0" sx="65000" sy="65000" flip="none" algn="ctr"/>
          </a:blipFill>
          <a:ln>
            <a:noFill/>
          </a:ln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rgbClr val="9B2D1F">
                <a:tint val="10000"/>
                <a:satMod val="130000"/>
              </a:srgbClr>
            </a:contourClr>
          </a:sp3d>
        </p:spPr>
        <p:txBody>
          <a:bodyPr vert="horz" l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DEFCE8-1BB6-4132-A775-32C8C58995DA}"/>
              </a:ext>
            </a:extLst>
          </p:cNvPr>
          <p:cNvSpPr txBox="1"/>
          <p:nvPr/>
        </p:nvSpPr>
        <p:spPr>
          <a:xfrm>
            <a:off x="1143000" y="25146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E60C2A-80BA-4681-BAA8-F929A36163D0}"/>
              </a:ext>
            </a:extLst>
          </p:cNvPr>
          <p:cNvSpPr txBox="1"/>
          <p:nvPr/>
        </p:nvSpPr>
        <p:spPr>
          <a:xfrm>
            <a:off x="5029200" y="2819400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NikoshBAN" pitchFamily="2" charset="0"/>
              </a:rPr>
              <a:t>welqt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AvB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.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wm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.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wU</a:t>
            </a:r>
            <a:endParaRPr lang="bn-IN" sz="3200" dirty="0">
              <a:latin typeface="SutonnyMJ" pitchFamily="2" charset="0"/>
              <a:cs typeface="NikoshBAN" pitchFamily="2" charset="0"/>
            </a:endParaRPr>
          </a:p>
          <a:p>
            <a:r>
              <a:rPr lang="en-US" sz="3200" dirty="0">
                <a:latin typeface="SutonnyMJ" pitchFamily="2" charset="0"/>
                <a:cs typeface="NikoshBAN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kÖwYt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- `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vwLj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6ô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SutonnyMJ" pitchFamily="2" charset="0"/>
              </a:rPr>
              <a:t>Aa¨vqt-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Z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…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Zxq</a:t>
            </a:r>
            <a:endParaRPr lang="bn-IN" sz="3200" dirty="0">
              <a:latin typeface="SutonnyMJ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ZvwiLt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18.10.2019</a:t>
            </a:r>
            <a:r>
              <a:rPr lang="en-US" sz="3200" dirty="0">
                <a:latin typeface="MonooMJ" pitchFamily="2" charset="0"/>
                <a:cs typeface="NikoshBAN" pitchFamily="2" charset="0"/>
              </a:rPr>
              <a:t>|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0574AF-4C9A-45FA-9810-D59F20E45B6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48000" y="4343400"/>
            <a:ext cx="3810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8AF582D-2AF5-473D-97B6-765122A56407}"/>
              </a:ext>
            </a:extLst>
          </p:cNvPr>
          <p:cNvSpPr/>
          <p:nvPr/>
        </p:nvSpPr>
        <p:spPr>
          <a:xfrm>
            <a:off x="304800" y="4724400"/>
            <a:ext cx="449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‡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gvt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nvwiQzj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nK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mnKvix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wkÿK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K…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òcyi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Avwjg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gv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`ª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vmv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LvwjqvRyix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, ‡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bÎ‡KvYv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|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80575-2889-4D20-AB5C-415744B9F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38400"/>
            <a:ext cx="2362200" cy="205739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639997"/>
            <a:ext cx="2286000" cy="1743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3708"/>
            <a:ext cx="2514599" cy="2038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810125"/>
            <a:ext cx="19812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63468"/>
            <a:ext cx="2143125" cy="2209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73270"/>
            <a:ext cx="2238375" cy="20383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95574" y="349473"/>
            <a:ext cx="3933826" cy="79352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wb‡Pi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Qwe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¸‡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jv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jÿ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Kwi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85B6463-044F-4540-861A-BB7F09480707}"/>
              </a:ext>
            </a:extLst>
          </p:cNvPr>
          <p:cNvSpPr/>
          <p:nvPr/>
        </p:nvSpPr>
        <p:spPr>
          <a:xfrm>
            <a:off x="2695574" y="1619248"/>
            <a:ext cx="3324226" cy="2038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SutonnyMJ" pitchFamily="2" charset="0"/>
              </a:rPr>
              <a:t>Kw¤úDUvi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SutonnyMJ" pitchFamily="2" charset="0"/>
              </a:rPr>
              <a:t>fvBivm</a:t>
            </a:r>
            <a:endParaRPr lang="en-US" sz="28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ECDEBF-9851-4C8C-A3BA-0AB0F2A0AB1B}"/>
              </a:ext>
            </a:extLst>
          </p:cNvPr>
          <p:cNvSpPr/>
          <p:nvPr/>
        </p:nvSpPr>
        <p:spPr>
          <a:xfrm>
            <a:off x="152400" y="0"/>
            <a:ext cx="88391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SutonnyMJ" pitchFamily="2" charset="0"/>
              </a:rPr>
              <a:t>AvR‡Ki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cvVt</a:t>
            </a:r>
            <a:r>
              <a:rPr lang="en-US" sz="6600" dirty="0">
                <a:latin typeface="SutonnyMJ" pitchFamily="2" charset="0"/>
              </a:rPr>
              <a:t>-</a:t>
            </a:r>
          </a:p>
          <a:p>
            <a:pPr algn="ctr"/>
            <a:r>
              <a:rPr lang="en-US" sz="4800" dirty="0">
                <a:latin typeface="SutonnyMJ" pitchFamily="2" charset="0"/>
              </a:rPr>
              <a:t>Z_¨ I ‡</a:t>
            </a:r>
            <a:r>
              <a:rPr lang="en-US" sz="4800" dirty="0" err="1">
                <a:latin typeface="SutonnyMJ" pitchFamily="2" charset="0"/>
              </a:rPr>
              <a:t>hvMv‡hvM</a:t>
            </a:r>
            <a:r>
              <a:rPr lang="en-US" sz="4800" dirty="0">
                <a:latin typeface="SutonnyMJ" pitchFamily="2" charset="0"/>
              </a:rPr>
              <a:t> cÖhyw³i </a:t>
            </a:r>
            <a:r>
              <a:rPr lang="en-US" sz="4800" dirty="0" err="1">
                <a:latin typeface="SutonnyMJ" pitchFamily="2" charset="0"/>
              </a:rPr>
              <a:t>wbivc</a:t>
            </a:r>
            <a:r>
              <a:rPr lang="en-US" sz="4800" dirty="0">
                <a:latin typeface="SutonnyMJ" pitchFamily="2" charset="0"/>
              </a:rPr>
              <a:t>` </a:t>
            </a:r>
            <a:r>
              <a:rPr lang="en-US" sz="4800" dirty="0" err="1">
                <a:latin typeface="SutonnyMJ" pitchFamily="2" charset="0"/>
              </a:rPr>
              <a:t>e¨envi</a:t>
            </a:r>
            <a:r>
              <a:rPr lang="en-US" sz="4800" dirty="0">
                <a:latin typeface="SutonnyMJ" pitchFamily="2" charset="0"/>
              </a:rPr>
              <a:t>|</a:t>
            </a:r>
          </a:p>
          <a:p>
            <a:pPr algn="ctr"/>
            <a:endParaRPr lang="en-US" sz="6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7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98041"/>
            <a:ext cx="8077200" cy="550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G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cvV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k‡l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wkÿv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_©xiv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hv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Rvb‡e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.....</a:t>
            </a:r>
            <a:endParaRPr lang="bn-BD" sz="32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ebdings"/>
              </a:rPr>
              <a:t>1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ebdings"/>
              </a:rPr>
              <a:t>| 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sym typeface="Webdings"/>
              </a:rPr>
              <a:t>| 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Z_¨ I ‡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hvMv‡hvM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cÖhyw³i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wKQz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wKQz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hšÍcvwZ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†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Kgb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K‡i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myiÿv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Kiv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hvq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Zv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e¨vL¨v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Ki‡Z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cvie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bn-BD" sz="40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ebdings"/>
              </a:rPr>
              <a:t>2|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ebdings"/>
              </a:rPr>
              <a:t>Kw¤úDUvi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ebdings"/>
              </a:rPr>
              <a:t>fvBivm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ebdings"/>
              </a:rPr>
              <a:t>Øviv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ebdings"/>
              </a:rPr>
              <a:t>AvµvšÍ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ebdings"/>
              </a:rPr>
              <a:t>nIqvi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ebdings"/>
              </a:rPr>
              <a:t>KviY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ebdings"/>
              </a:rPr>
              <a:t>Rvb‡Z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ebdings"/>
              </a:rPr>
              <a:t>cvie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ebdings"/>
              </a:rPr>
              <a:t>|</a:t>
            </a:r>
            <a:endParaRPr lang="bn-BD" sz="40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SutonnyMJ" pitchFamily="2" charset="0"/>
                <a:sym typeface="Webdings"/>
              </a:rPr>
              <a:t>3| 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Z_¨ I ‡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hvMv‡hvM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cÖhyw³i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wbivc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`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e¨env‡ii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welqwU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e¨vL¨v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Ki‡Z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cvie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|</a:t>
            </a:r>
          </a:p>
          <a:p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199" y="228600"/>
            <a:ext cx="2819401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wkLbdj</a:t>
            </a:r>
            <a:endParaRPr lang="bn-BD" sz="4400" b="1" dirty="0">
              <a:solidFill>
                <a:srgbClr val="002060"/>
              </a:solidFill>
              <a:latin typeface="SutonnyMJ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0800" y="228600"/>
            <a:ext cx="2971800" cy="1143000"/>
            <a:chOff x="3581400" y="-152400"/>
            <a:chExt cx="1447800" cy="1371600"/>
          </a:xfrm>
        </p:grpSpPr>
        <p:pic>
          <p:nvPicPr>
            <p:cNvPr id="4" name="Picture 3" descr="computer.jpg"/>
            <p:cNvPicPr>
              <a:picLocks noChangeAspect="1"/>
            </p:cNvPicPr>
            <p:nvPr/>
          </p:nvPicPr>
          <p:blipFill>
            <a:blip r:embed="rId3" cstate="print"/>
            <a:srcRect l="9375" t="11636" r="31250" b="37943"/>
            <a:stretch>
              <a:fillRect/>
            </a:stretch>
          </p:blipFill>
          <p:spPr>
            <a:xfrm>
              <a:off x="3581400" y="228600"/>
              <a:ext cx="1447800" cy="9906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729892" y="-152400"/>
              <a:ext cx="1189846" cy="12953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endPara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8600" y="3200400"/>
            <a:ext cx="3048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3200400"/>
            <a:ext cx="23622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omputer.jpg"/>
          <p:cNvPicPr>
            <a:picLocks noChangeAspect="1"/>
          </p:cNvPicPr>
          <p:nvPr/>
        </p:nvPicPr>
        <p:blipFill>
          <a:blip r:embed="rId3" cstate="print"/>
          <a:srcRect l="1804" t="12500" b="9375"/>
          <a:stretch>
            <a:fillRect/>
          </a:stretch>
        </p:blipFill>
        <p:spPr>
          <a:xfrm>
            <a:off x="457200" y="3886200"/>
            <a:ext cx="2971800" cy="2209800"/>
          </a:xfrm>
          <a:prstGeom prst="rect">
            <a:avLst/>
          </a:prstGeom>
        </p:spPr>
      </p:pic>
      <p:pic>
        <p:nvPicPr>
          <p:cNvPr id="8" name="Picture 7" descr="aplication soft w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458276" y="3962399"/>
            <a:ext cx="2204559" cy="2204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4399" y="3962400"/>
            <a:ext cx="2188081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Bent Arrow 11"/>
          <p:cNvSpPr/>
          <p:nvPr/>
        </p:nvSpPr>
        <p:spPr>
          <a:xfrm rot="5400000" flipV="1">
            <a:off x="208707" y="829549"/>
            <a:ext cx="2433923" cy="2052641"/>
          </a:xfrm>
          <a:prstGeom prst="bentArrow">
            <a:avLst>
              <a:gd name="adj1" fmla="val 13963"/>
              <a:gd name="adj2" fmla="val 18871"/>
              <a:gd name="adj3" fmla="val 25000"/>
              <a:gd name="adj4" fmla="val 43750"/>
            </a:avLst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5400000">
            <a:off x="5312654" y="683454"/>
            <a:ext cx="2514602" cy="1981200"/>
          </a:xfrm>
          <a:prstGeom prst="bentArrow">
            <a:avLst>
              <a:gd name="adj1" fmla="val 13963"/>
              <a:gd name="adj2" fmla="val 18871"/>
              <a:gd name="adj3" fmla="val 25000"/>
              <a:gd name="adj4" fmla="val 43750"/>
            </a:avLst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48742" y="-76200"/>
            <a:ext cx="4272815" cy="129540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latin typeface="SutonnyMJ" pitchFamily="2" charset="0"/>
                <a:cs typeface="NikoshBAN" panose="02000000000000000000" pitchFamily="2" charset="0"/>
              </a:rPr>
              <a:t>Kw¤úDUvi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latin typeface="SutonnyMJ" pitchFamily="2" charset="0"/>
                <a:cs typeface="NikoshBAN" panose="02000000000000000000" pitchFamily="2" charset="0"/>
              </a:rPr>
              <a:t>fvBivm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857" y="55561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KwgvcDUvi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fvBivm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n‡”Q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gvbyl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`¦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viv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m„wó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GK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ai‡bi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Kw¤úDUv‡ii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ÿwZKviK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QvU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cÖvMÖvg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2800" dirty="0">
              <a:latin typeface="SutonnyMJ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2FA9E0-9193-44E3-A53B-1F16D5C8B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6" y="1655297"/>
            <a:ext cx="3990974" cy="2611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7720CA-F2CC-4B0A-B62F-1D015732F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79098"/>
            <a:ext cx="3581400" cy="268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6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25"/>
          <p:cNvSpPr/>
          <p:nvPr/>
        </p:nvSpPr>
        <p:spPr>
          <a:xfrm rot="13896305">
            <a:off x="1118637" y="2962906"/>
            <a:ext cx="2391797" cy="170763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3260948">
            <a:off x="1203503" y="2452784"/>
            <a:ext cx="2125210" cy="201795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8884619">
            <a:off x="4308316" y="2779942"/>
            <a:ext cx="1867916" cy="230818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9672881" flipV="1">
            <a:off x="4473895" y="3158212"/>
            <a:ext cx="1723912" cy="222755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1" y="1231060"/>
            <a:ext cx="1229789" cy="1229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39" y="3124200"/>
            <a:ext cx="2365097" cy="2438400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55" y="1631418"/>
            <a:ext cx="1981200" cy="1855746"/>
          </a:xfrm>
          <a:prstGeom prst="ellipse">
            <a:avLst/>
          </a:prstGeom>
        </p:spPr>
      </p:pic>
      <p:sp>
        <p:nvSpPr>
          <p:cNvPr id="45" name="TextBox 44"/>
          <p:cNvSpPr txBox="1"/>
          <p:nvPr/>
        </p:nvSpPr>
        <p:spPr>
          <a:xfrm rot="19792453">
            <a:off x="-20038" y="1260344"/>
            <a:ext cx="1903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1" y="268069"/>
            <a:ext cx="5410199" cy="1077218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wmwW</a:t>
            </a:r>
            <a:r>
              <a:rPr lang="en-US" sz="3200" b="1" dirty="0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i‡g</a:t>
            </a:r>
            <a:r>
              <a:rPr lang="en-US" sz="3200" b="1" dirty="0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Kwc</a:t>
            </a:r>
            <a:r>
              <a:rPr lang="en-US" sz="3200" b="1" dirty="0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Kivi</a:t>
            </a:r>
            <a:r>
              <a:rPr lang="en-US" sz="3200" b="1" dirty="0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mgq</a:t>
            </a:r>
            <a:r>
              <a:rPr lang="en-US" sz="3200" b="1" dirty="0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mZ©K</a:t>
            </a:r>
            <a:r>
              <a:rPr lang="en-US" sz="3200" b="1" dirty="0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bv</a:t>
            </a:r>
            <a:r>
              <a:rPr lang="en-US" sz="3200" b="1" dirty="0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 _</a:t>
            </a:r>
            <a:r>
              <a:rPr lang="en-US" sz="3200" b="1" dirty="0" err="1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vK‡j</a:t>
            </a:r>
            <a:r>
              <a:rPr lang="en-US" sz="3200" b="1" dirty="0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fvBivm</a:t>
            </a:r>
            <a:r>
              <a:rPr lang="en-US" sz="3200" b="1" dirty="0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Qwo‡q</a:t>
            </a:r>
            <a:r>
              <a:rPr lang="en-US" sz="3200" b="1" dirty="0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ci‡Z</a:t>
            </a:r>
            <a:r>
              <a:rPr lang="en-US" sz="3200" b="1" dirty="0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cv‡i</a:t>
            </a:r>
            <a:r>
              <a:rPr lang="en-US" sz="3200" b="1" dirty="0">
                <a:solidFill>
                  <a:srgbClr val="0070C0"/>
                </a:solidFill>
                <a:latin typeface="SabrenaMJ" pitchFamily="2" charset="0"/>
                <a:cs typeface="NikoshBAN" panose="02000000000000000000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111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5" grpId="0" animBg="1"/>
      <p:bldP spid="25" grpId="1" animBg="1"/>
      <p:bldP spid="19" grpId="0" animBg="1"/>
      <p:bldP spid="19" grpId="1" animBg="1"/>
      <p:bldP spid="20" grpId="0" animBg="1"/>
      <p:bldP spid="20" grpId="1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2610" y="2743200"/>
            <a:ext cx="7987990" cy="2667000"/>
            <a:chOff x="228600" y="685800"/>
            <a:chExt cx="7987990" cy="2667000"/>
          </a:xfrm>
        </p:grpSpPr>
        <p:pic>
          <p:nvPicPr>
            <p:cNvPr id="7" name="Picture 6" descr="computer.jpg"/>
            <p:cNvPicPr>
              <a:picLocks noChangeAspect="1"/>
            </p:cNvPicPr>
            <p:nvPr/>
          </p:nvPicPr>
          <p:blipFill>
            <a:blip r:embed="rId3" cstate="print"/>
            <a:srcRect l="39434" t="11400" b="11081"/>
            <a:stretch>
              <a:fillRect/>
            </a:stretch>
          </p:blipFill>
          <p:spPr>
            <a:xfrm>
              <a:off x="5517685" y="762000"/>
              <a:ext cx="2698905" cy="2590800"/>
            </a:xfrm>
            <a:prstGeom prst="rect">
              <a:avLst/>
            </a:prstGeom>
          </p:spPr>
        </p:pic>
        <p:pic>
          <p:nvPicPr>
            <p:cNvPr id="6" name="Picture 5" descr="computer.jpg"/>
            <p:cNvPicPr>
              <a:picLocks noChangeAspect="1"/>
            </p:cNvPicPr>
            <p:nvPr/>
          </p:nvPicPr>
          <p:blipFill>
            <a:blip r:embed="rId4" cstate="print"/>
            <a:srcRect l="1804" t="12500" b="9375"/>
            <a:stretch>
              <a:fillRect/>
            </a:stretch>
          </p:blipFill>
          <p:spPr>
            <a:xfrm>
              <a:off x="228600" y="685800"/>
              <a:ext cx="2971800" cy="2209800"/>
            </a:xfrm>
            <a:prstGeom prst="rect">
              <a:avLst/>
            </a:prstGeom>
          </p:spPr>
        </p:pic>
        <p:pic>
          <p:nvPicPr>
            <p:cNvPr id="5" name="Picture 4" descr="copy  animated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838200"/>
              <a:ext cx="6400800" cy="104775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81000" y="304800"/>
            <a:ext cx="7954108" cy="15239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SabrenaMJ" pitchFamily="2" charset="0"/>
                <a:cs typeface="NikoshBAN" panose="02000000000000000000" pitchFamily="2" charset="0"/>
              </a:rPr>
              <a:t>Kw¤úDUvi</a:t>
            </a:r>
            <a:r>
              <a:rPr lang="en-US" sz="3600" dirty="0">
                <a:solidFill>
                  <a:schemeClr val="tx1"/>
                </a:solidFill>
                <a:latin typeface="SabrenaMJ" pitchFamily="2" charset="0"/>
                <a:cs typeface="NikoshBAN" panose="02000000000000000000" pitchFamily="2" charset="0"/>
              </a:rPr>
              <a:t> †_‡K </a:t>
            </a:r>
            <a:r>
              <a:rPr lang="en-US" sz="3600" dirty="0" err="1">
                <a:solidFill>
                  <a:schemeClr val="tx1"/>
                </a:solidFill>
                <a:latin typeface="SabrenaMJ" pitchFamily="2" charset="0"/>
                <a:cs typeface="NikoshBAN" panose="02000000000000000000" pitchFamily="2" charset="0"/>
              </a:rPr>
              <a:t>Kwc</a:t>
            </a:r>
            <a:r>
              <a:rPr lang="en-US" sz="3600" dirty="0">
                <a:solidFill>
                  <a:schemeClr val="tx1"/>
                </a:solidFill>
                <a:latin typeface="Sabrena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abrenaMJ" pitchFamily="2" charset="0"/>
                <a:cs typeface="NikoshBAN" panose="02000000000000000000" pitchFamily="2" charset="0"/>
              </a:rPr>
              <a:t>Kivi</a:t>
            </a:r>
            <a:r>
              <a:rPr lang="en-US" sz="3600" dirty="0">
                <a:solidFill>
                  <a:schemeClr val="tx1"/>
                </a:solidFill>
                <a:latin typeface="Sabrena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abrenaMJ" pitchFamily="2" charset="0"/>
                <a:cs typeface="NikoshBAN" panose="02000000000000000000" pitchFamily="2" charset="0"/>
              </a:rPr>
              <a:t>mgq</a:t>
            </a:r>
            <a:r>
              <a:rPr lang="en-US" sz="3600" dirty="0">
                <a:solidFill>
                  <a:schemeClr val="tx1"/>
                </a:solidFill>
                <a:latin typeface="Sabrena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abrenaMJ" pitchFamily="2" charset="0"/>
                <a:cs typeface="NikoshBAN" panose="02000000000000000000" pitchFamily="2" charset="0"/>
              </a:rPr>
              <a:t>fvBivm</a:t>
            </a:r>
            <a:r>
              <a:rPr lang="en-US" sz="3600" dirty="0">
                <a:solidFill>
                  <a:schemeClr val="tx1"/>
                </a:solidFill>
                <a:latin typeface="SabrenaMJ" pitchFamily="2" charset="0"/>
                <a:cs typeface="NikoshBAN" panose="02000000000000000000" pitchFamily="2" charset="0"/>
              </a:rPr>
              <a:t> I </a:t>
            </a:r>
            <a:r>
              <a:rPr lang="en-US" sz="3600" dirty="0" err="1">
                <a:solidFill>
                  <a:schemeClr val="tx1"/>
                </a:solidFill>
                <a:latin typeface="SabrenaMJ" pitchFamily="2" charset="0"/>
                <a:cs typeface="NikoshBAN" panose="02000000000000000000" pitchFamily="2" charset="0"/>
              </a:rPr>
              <a:t>Kwc</a:t>
            </a:r>
            <a:r>
              <a:rPr lang="en-US" sz="3600" dirty="0">
                <a:solidFill>
                  <a:schemeClr val="tx1"/>
                </a:solidFill>
                <a:latin typeface="Sabrena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abrenaMJ" pitchFamily="2" charset="0"/>
                <a:cs typeface="NikoshBAN" panose="02000000000000000000" pitchFamily="2" charset="0"/>
              </a:rPr>
              <a:t>n‡q</a:t>
            </a:r>
            <a:r>
              <a:rPr lang="en-US" sz="3600" dirty="0">
                <a:solidFill>
                  <a:schemeClr val="tx1"/>
                </a:solidFill>
                <a:latin typeface="SabrenaMJ" pitchFamily="2" charset="0"/>
                <a:cs typeface="NikoshBAN" panose="02000000000000000000" pitchFamily="2" charset="0"/>
              </a:rPr>
              <a:t> †</a:t>
            </a:r>
            <a:r>
              <a:rPr lang="en-US" sz="3600" dirty="0" err="1">
                <a:solidFill>
                  <a:schemeClr val="tx1"/>
                </a:solidFill>
                <a:latin typeface="SabrenaMJ" pitchFamily="2" charset="0"/>
                <a:cs typeface="NikoshBAN" panose="02000000000000000000" pitchFamily="2" charset="0"/>
              </a:rPr>
              <a:t>h‡Z</a:t>
            </a:r>
            <a:r>
              <a:rPr lang="en-US" sz="3600" dirty="0">
                <a:solidFill>
                  <a:schemeClr val="tx1"/>
                </a:solidFill>
                <a:latin typeface="Sabrena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abrenaMJ" pitchFamily="2" charset="0"/>
                <a:cs typeface="NikoshBAN" panose="02000000000000000000" pitchFamily="2" charset="0"/>
              </a:rPr>
              <a:t>cv‡i</a:t>
            </a:r>
            <a:r>
              <a:rPr lang="en-US" sz="3600" dirty="0">
                <a:solidFill>
                  <a:schemeClr val="tx1"/>
                </a:solidFill>
                <a:latin typeface="SabrenaMJ" pitchFamily="2" charset="0"/>
                <a:cs typeface="NikoshBAN" panose="02000000000000000000" pitchFamily="2" charset="0"/>
              </a:rPr>
              <a:t>|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607</Words>
  <Application>Microsoft Office PowerPoint</Application>
  <PresentationFormat>On-screen Show (4:3)</PresentationFormat>
  <Paragraphs>64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MonooMJ</vt:lpstr>
      <vt:lpstr>NikoshBAN</vt:lpstr>
      <vt:lpstr>SabrenaMJ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DOEL</cp:lastModifiedBy>
  <cp:revision>110</cp:revision>
  <dcterms:created xsi:type="dcterms:W3CDTF">2015-06-04T15:24:11Z</dcterms:created>
  <dcterms:modified xsi:type="dcterms:W3CDTF">2021-01-10T07:31:38Z</dcterms:modified>
</cp:coreProperties>
</file>