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6" r:id="rId2"/>
    <p:sldId id="258" r:id="rId3"/>
    <p:sldId id="310" r:id="rId4"/>
    <p:sldId id="289" r:id="rId5"/>
    <p:sldId id="316" r:id="rId6"/>
    <p:sldId id="274" r:id="rId7"/>
    <p:sldId id="275" r:id="rId8"/>
    <p:sldId id="278" r:id="rId9"/>
    <p:sldId id="313" r:id="rId10"/>
    <p:sldId id="315" r:id="rId11"/>
    <p:sldId id="307" r:id="rId12"/>
    <p:sldId id="294" r:id="rId13"/>
    <p:sldId id="314" r:id="rId14"/>
    <p:sldId id="271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4" autoAdjust="0"/>
    <p:restoredTop sz="94615" autoAdjust="0"/>
  </p:normalViewPr>
  <p:slideViewPr>
    <p:cSldViewPr>
      <p:cViewPr varScale="1">
        <p:scale>
          <a:sx n="70" d="100"/>
          <a:sy n="70" d="100"/>
        </p:scale>
        <p:origin x="13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78E30-B8B2-4756-A5BE-838FECF29D1B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2434A-EC7F-4067-8C71-FE021D5ABD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09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2434A-EC7F-4067-8C71-FE021D5ABD7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69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8200" y="152400"/>
            <a:ext cx="7543800" cy="4038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</a:p>
          <a:p>
            <a:pPr algn="ctr"/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338" name="Picture 2" descr="http://3.bp.blogspot.com/-3m6lc34ofc8/TwsBahRiE-I/AAAAAAAAABM/CkXcdr3g738/s1600/sunflow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171700"/>
            <a:ext cx="75438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381000"/>
            <a:ext cx="8686800" cy="990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4" descr="Image521"/>
          <p:cNvPicPr>
            <a:picLocks noChangeAspect="1" noChangeArrowheads="1"/>
          </p:cNvPicPr>
          <p:nvPr/>
        </p:nvPicPr>
        <p:blipFill>
          <a:blip r:embed="rId2" cstate="print">
            <a:lum bright="18000" contrast="18000"/>
          </a:blip>
          <a:srcRect/>
          <a:stretch>
            <a:fillRect/>
          </a:stretch>
        </p:blipFill>
        <p:spPr bwMode="auto">
          <a:xfrm>
            <a:off x="228600" y="1600200"/>
            <a:ext cx="86868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28600" y="228600"/>
            <a:ext cx="8686800" cy="22098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নিম্নে প্রদর্শিত চিত্রের মধ্যে কোন চিত্রটি তোমাদের কাছে গ্রহনযোগ্য এবং কেন?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il_fi" descr="http://www.wageningenur.nl/upload/97dd6feb-2c9d-4d2c-80c6-203fd598f020_shutterstock_420366_land%20bewerken_tractor_machine_rij_wieden%20kopi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590800"/>
            <a:ext cx="4572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l_fi" descr="http://media.lonelyplanet.com/lpi/23558/23558-6/681x45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590800"/>
            <a:ext cx="3886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33400" y="228600"/>
            <a:ext cx="8153400" cy="1143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1000" y="4191000"/>
            <a:ext cx="8458200" cy="1752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আধুনিক পদ্ধতির চাষাবাদ বলতে তুমি কি বুঝেছ?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3400" y="1828800"/>
            <a:ext cx="8153400" cy="1752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জমিতে  অতিরিক্ত সার ব্যাবহারের ফলে কী কী ক্ষতি হতে পারে?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LC\Documents\MMMs\MMM-6\MMM-6.1_Collections\Bangladesh\MS Vbc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2234" y="120420"/>
            <a:ext cx="4593166" cy="3629367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1066800" y="4191000"/>
            <a:ext cx="6934200" cy="213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উপরে প্রর্দশিত ছবিতে আজকের পাঠের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কি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কাজ?  </a:t>
            </a:r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 descr="C:\Users\MLC\Documents\MMMs\MMM-6\MMM-6.1_Collections\Bangladesh\MS Vbc_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454" y="120420"/>
            <a:ext cx="3927346" cy="36895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09600" y="228600"/>
            <a:ext cx="8001000" cy="1295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3400" y="3733800"/>
            <a:ext cx="8077200" cy="2286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বাংলাদেশের কৃষিক্ষেত্রে স্ব-কর্মসংস্থানের বিভিন্ন উপায়গুলো লিখে আনবে।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038600" y="1600200"/>
            <a:ext cx="1066800" cy="17526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228600" y="304800"/>
            <a:ext cx="8686800" cy="1981200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il_fi" descr="http://farm8.staticflickr.com/7164/6620697631_93d968ee0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514600"/>
            <a:ext cx="8686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609600"/>
            <a:ext cx="3733800" cy="1143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4800" y="2286000"/>
            <a:ext cx="4267200" cy="426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বজলুর</a:t>
            </a:r>
            <a:r>
              <a:rPr lang="en-US" sz="40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40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শিক্ষিক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রামচন্দ্রপুর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পাবনা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800600" y="2286000"/>
            <a:ext cx="4038600" cy="4267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শ্রেনীঃ ৯ম</a:t>
            </a: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অর্থনীতি</a:t>
            </a: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পাঠঃ কৃষিতে আধুনিক প্রযুক্তির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endPara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762000" y="228600"/>
            <a:ext cx="7543800" cy="762000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নিম্নের চিত্রগুলো দেখ এবং চিন্তা কর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il_fi" descr="http://images1.hellotrade.com/data2/DC/UP/HELLOTD-1989896/pt7722-01-full-250x25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143000"/>
            <a:ext cx="4419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l_fi" descr="http://www.jvfarming.co.uk/Equipment/Cultivation_Equipment/files/BIGpage0_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143000"/>
            <a:ext cx="4191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media.web.britannica.com/eb-media/82/102482-004-72D1229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742994"/>
            <a:ext cx="4419600" cy="2810206"/>
          </a:xfrm>
          <a:prstGeom prst="rect">
            <a:avLst/>
          </a:prstGeom>
          <a:noFill/>
        </p:spPr>
      </p:pic>
      <p:pic>
        <p:nvPicPr>
          <p:cNvPr id="6" name="il_fi" descr="http://t0.gstatic.com/images?q=tbn:ANd9GcTkNdWtdmr5u21TdL7vRANR8BHJh7Ji4k5N-MeCj6ZMxK7KpoJFdy-tlgdE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3742994"/>
            <a:ext cx="4191000" cy="2810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304800" y="1828800"/>
            <a:ext cx="8610600" cy="2438400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কৃষিতে আধুনিক প্রযুক্তির ব্যবহার</a:t>
            </a:r>
            <a:endParaRPr lang="en-US" sz="8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14400" y="1600200"/>
            <a:ext cx="4495800" cy="68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0516" y="25908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dirty="0"/>
              <a:t>কৃষিতে আধুনিক প্রযুক্তির ব্যবহার করতে পারবে।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73456" y="3080266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ভালো</a:t>
            </a:r>
            <a:r>
              <a:rPr lang="en-US" dirty="0" smtClean="0"/>
              <a:t> </a:t>
            </a:r>
            <a:r>
              <a:rPr lang="en-US" dirty="0" err="1" smtClean="0"/>
              <a:t>বীজ</a:t>
            </a:r>
            <a:r>
              <a:rPr lang="en-US" dirty="0" smtClean="0"/>
              <a:t> </a:t>
            </a:r>
            <a:r>
              <a:rPr lang="en-US" dirty="0" err="1" smtClean="0"/>
              <a:t>চিহ্নিত</a:t>
            </a:r>
            <a:r>
              <a:rPr lang="en-US" dirty="0" smtClean="0"/>
              <a:t> </a:t>
            </a:r>
            <a:r>
              <a:rPr lang="en-US" dirty="0" err="1" smtClean="0"/>
              <a:t>করতে</a:t>
            </a:r>
            <a:r>
              <a:rPr lang="en-US" dirty="0" smtClean="0"/>
              <a:t> </a:t>
            </a:r>
            <a:r>
              <a:rPr lang="en-US" dirty="0" err="1" smtClean="0"/>
              <a:t>পারবে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73456" y="3569732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কিটনাশক</a:t>
            </a:r>
            <a:r>
              <a:rPr lang="en-US" dirty="0" smtClean="0"/>
              <a:t> </a:t>
            </a:r>
            <a:r>
              <a:rPr lang="en-US" dirty="0" err="1" smtClean="0"/>
              <a:t>ব্যবহার</a:t>
            </a:r>
            <a:r>
              <a:rPr lang="en-US" dirty="0" smtClean="0"/>
              <a:t> </a:t>
            </a:r>
            <a:r>
              <a:rPr lang="en-US" dirty="0" err="1" smtClean="0"/>
              <a:t>করতে</a:t>
            </a:r>
            <a:r>
              <a:rPr lang="en-US" dirty="0" smtClean="0"/>
              <a:t> </a:t>
            </a:r>
            <a:r>
              <a:rPr lang="en-US" dirty="0" err="1" smtClean="0"/>
              <a:t>পারবে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84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rishitey.com/upload/other/BeenPic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391338"/>
            <a:ext cx="3425824" cy="2809063"/>
          </a:xfrm>
          <a:prstGeom prst="rect">
            <a:avLst/>
          </a:prstGeom>
          <a:noFill/>
        </p:spPr>
      </p:pic>
      <p:pic>
        <p:nvPicPr>
          <p:cNvPr id="1028" name="Picture 4" descr="http://www.ajkalerkhabarbd.com/img/news/Ullapa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533400"/>
            <a:ext cx="3027405" cy="2667000"/>
          </a:xfrm>
          <a:prstGeom prst="rect">
            <a:avLst/>
          </a:prstGeom>
          <a:noFill/>
        </p:spPr>
      </p:pic>
      <p:sp>
        <p:nvSpPr>
          <p:cNvPr id="1030" name="AutoShape 6" descr="http://www.dailyprotidinerbani.com/newsimage/1961107.jpg"/>
          <p:cNvSpPr>
            <a:spLocks noChangeAspect="1" noChangeArrowheads="1"/>
          </p:cNvSpPr>
          <p:nvPr/>
        </p:nvSpPr>
        <p:spPr bwMode="auto">
          <a:xfrm>
            <a:off x="155575" y="-1608138"/>
            <a:ext cx="6438900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http://www.dailyprotidinerbani.com/newsimage/1961107.jpg"/>
          <p:cNvSpPr>
            <a:spLocks noChangeAspect="1" noChangeArrowheads="1"/>
          </p:cNvSpPr>
          <p:nvPr/>
        </p:nvSpPr>
        <p:spPr bwMode="auto">
          <a:xfrm>
            <a:off x="155575" y="-1608138"/>
            <a:ext cx="6438900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http://www.dailyprotidinerbani.com/newsimage/1961107.jpg"/>
          <p:cNvSpPr>
            <a:spLocks noChangeAspect="1" noChangeArrowheads="1"/>
          </p:cNvSpPr>
          <p:nvPr/>
        </p:nvSpPr>
        <p:spPr bwMode="auto">
          <a:xfrm>
            <a:off x="155575" y="-1608138"/>
            <a:ext cx="6438900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http://www.dailyprotidinerbani.com/newsimage/1961107.jpg"/>
          <p:cNvSpPr>
            <a:spLocks noChangeAspect="1" noChangeArrowheads="1"/>
          </p:cNvSpPr>
          <p:nvPr/>
        </p:nvSpPr>
        <p:spPr bwMode="auto">
          <a:xfrm>
            <a:off x="155575" y="-1608138"/>
            <a:ext cx="6438900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8" name="Picture 14" descr="undefin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1150" y="3627406"/>
            <a:ext cx="3430250" cy="2773394"/>
          </a:xfrm>
          <a:prstGeom prst="rect">
            <a:avLst/>
          </a:prstGeom>
          <a:noFill/>
        </p:spPr>
      </p:pic>
      <p:pic>
        <p:nvPicPr>
          <p:cNvPr id="1040" name="Picture 16" descr="http://www.amardeshonline.com/img/201209/news/Krishi_Toma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3627406"/>
            <a:ext cx="3027089" cy="2773394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3810000" y="1524000"/>
            <a:ext cx="1981200" cy="68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উত্তম বীজ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733800" y="4343400"/>
            <a:ext cx="1905000" cy="68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উচ্চ ফলন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bn.bdfish.org/wp-content/uploads/2011/04/fertiliz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00" y="0"/>
            <a:ext cx="90499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ao.org/docrep/x4400e/X4400e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0"/>
            <a:ext cx="8686800" cy="2971800"/>
          </a:xfrm>
          <a:prstGeom prst="rect">
            <a:avLst/>
          </a:prstGeom>
          <a:noFill/>
        </p:spPr>
      </p:pic>
      <p:pic>
        <p:nvPicPr>
          <p:cNvPr id="1028" name="Picture 4" descr="http://i.ytimg.com/vi/k5MV4js5zyU/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82616"/>
            <a:ext cx="4191003" cy="1950984"/>
          </a:xfrm>
          <a:prstGeom prst="rect">
            <a:avLst/>
          </a:prstGeom>
          <a:noFill/>
        </p:spPr>
      </p:pic>
      <p:pic>
        <p:nvPicPr>
          <p:cNvPr id="2" name="Picture 2" descr="C:\Users\MLC\Documents\MMMs\MMM-6\MMM-6.1_Collections\Bangladesh\MS Vbc_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82617"/>
            <a:ext cx="4191000" cy="1950983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609600" y="5486400"/>
            <a:ext cx="7924800" cy="1066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কীটনাশকের ব্যবহার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4800" y="304800"/>
            <a:ext cx="8534400" cy="1066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       চাষাবাদে আধুনিক যন্ত্রপাতির ব্যবহার।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800" y="1752600"/>
            <a:ext cx="84582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উচ্চ ফলনশীল বীজের ব্যবহার।</a:t>
            </a:r>
          </a:p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04800" y="3352800"/>
            <a:ext cx="8534400" cy="1219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মানসম্মত সারের ব্যবহার।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28600" y="5105400"/>
            <a:ext cx="8534400" cy="14478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কীটনাশকের ব্যাবহার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9" grpId="0" animBg="1"/>
      <p:bldP spid="19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1625</TotalTime>
  <Words>130</Words>
  <Application>Microsoft Office PowerPoint</Application>
  <PresentationFormat>On-screen Show (4:3)</PresentationFormat>
  <Paragraphs>32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MARUF</dc:creator>
  <cp:lastModifiedBy>Bazlu</cp:lastModifiedBy>
  <cp:revision>443</cp:revision>
  <dcterms:created xsi:type="dcterms:W3CDTF">2006-08-16T00:00:00Z</dcterms:created>
  <dcterms:modified xsi:type="dcterms:W3CDTF">2021-01-09T06:54:49Z</dcterms:modified>
</cp:coreProperties>
</file>