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2" r:id="rId3"/>
    <p:sldId id="275" r:id="rId4"/>
    <p:sldId id="258" r:id="rId5"/>
    <p:sldId id="259" r:id="rId6"/>
    <p:sldId id="260" r:id="rId7"/>
    <p:sldId id="276" r:id="rId8"/>
    <p:sldId id="262" r:id="rId9"/>
    <p:sldId id="263" r:id="rId10"/>
    <p:sldId id="266" r:id="rId11"/>
    <p:sldId id="265" r:id="rId12"/>
    <p:sldId id="267" r:id="rId13"/>
    <p:sldId id="269" r:id="rId14"/>
    <p:sldId id="277" r:id="rId15"/>
    <p:sldId id="270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39FCFC-1BA3-48E3-9CAD-61D0E1A112BD}">
          <p14:sldIdLst>
            <p14:sldId id="273"/>
            <p14:sldId id="272"/>
            <p14:sldId id="275"/>
            <p14:sldId id="258"/>
            <p14:sldId id="259"/>
            <p14:sldId id="260"/>
            <p14:sldId id="276"/>
            <p14:sldId id="262"/>
            <p14:sldId id="263"/>
            <p14:sldId id="266"/>
            <p14:sldId id="265"/>
            <p14:sldId id="267"/>
            <p14:sldId id="269"/>
            <p14:sldId id="277"/>
            <p14:sldId id="270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C7A37-7803-4C01-8B57-A0C1102DA956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6E7B7F5-75C5-472C-BBD3-6481D024EB6B}">
      <dgm:prSet phldrT="[Text]" custT="1"/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তাঁর উল্লেখযোগ্য কয়েকটি গ্রন্থের নাম কি? </a:t>
          </a:r>
          <a:endParaRPr lang="en-US" sz="2400" dirty="0"/>
        </a:p>
      </dgm:t>
    </dgm:pt>
    <dgm:pt modelId="{F9EE79B6-C553-480A-ABE7-336385015604}" type="parTrans" cxnId="{D5369493-A09B-49BD-84FC-777188AE7C2A}">
      <dgm:prSet/>
      <dgm:spPr/>
      <dgm:t>
        <a:bodyPr/>
        <a:lstStyle/>
        <a:p>
          <a:endParaRPr lang="en-US"/>
        </a:p>
      </dgm:t>
    </dgm:pt>
    <dgm:pt modelId="{359FECDD-A1A4-497D-8D4A-B16C6B05B176}" type="sibTrans" cxnId="{D5369493-A09B-49BD-84FC-777188AE7C2A}">
      <dgm:prSet/>
      <dgm:spPr/>
      <dgm:t>
        <a:bodyPr/>
        <a:lstStyle/>
        <a:p>
          <a:endParaRPr lang="en-US"/>
        </a:p>
      </dgm:t>
    </dgm:pt>
    <dgm:pt modelId="{561B6C07-EC71-4D88-BBD9-F7956BDB09E8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বসন্ত কুন্নি পাগলী লৈরাং</a:t>
          </a:r>
          <a:endParaRPr lang="en-US" dirty="0"/>
        </a:p>
      </dgm:t>
    </dgm:pt>
    <dgm:pt modelId="{726BD794-84D6-47D1-925E-4832DD80E6F8}" type="parTrans" cxnId="{58FAC22E-3BEF-42BA-9D7B-B9CA8DE66D37}">
      <dgm:prSet/>
      <dgm:spPr/>
      <dgm:t>
        <a:bodyPr/>
        <a:lstStyle/>
        <a:p>
          <a:endParaRPr lang="en-US"/>
        </a:p>
      </dgm:t>
    </dgm:pt>
    <dgm:pt modelId="{6C9233D7-0A5E-4DC5-9C35-2318AE5CB70F}" type="sibTrans" cxnId="{58FAC22E-3BEF-42BA-9D7B-B9CA8DE66D37}">
      <dgm:prSet/>
      <dgm:spPr/>
      <dgm:t>
        <a:bodyPr/>
        <a:lstStyle/>
        <a:p>
          <a:endParaRPr lang="en-US"/>
        </a:p>
      </dgm:t>
    </dgm:pt>
    <dgm:pt modelId="{8629B0EE-DD27-4A39-AC0F-98E172191B39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মণিপুরি কবিতা</a:t>
          </a:r>
          <a:endParaRPr lang="en-US" dirty="0"/>
        </a:p>
      </dgm:t>
    </dgm:pt>
    <dgm:pt modelId="{F23B3D91-C08C-40BA-9EA0-A5F42BEEE59C}" type="parTrans" cxnId="{26F2BE46-0380-4D45-B05B-271A3F1BB4A2}">
      <dgm:prSet/>
      <dgm:spPr/>
      <dgm:t>
        <a:bodyPr/>
        <a:lstStyle/>
        <a:p>
          <a:endParaRPr lang="en-US"/>
        </a:p>
      </dgm:t>
    </dgm:pt>
    <dgm:pt modelId="{79DB310D-5BA7-46AE-BADD-443DBEE8BFBE}" type="sibTrans" cxnId="{26F2BE46-0380-4D45-B05B-271A3F1BB4A2}">
      <dgm:prSet/>
      <dgm:spPr/>
      <dgm:t>
        <a:bodyPr/>
        <a:lstStyle/>
        <a:p>
          <a:endParaRPr lang="en-US"/>
        </a:p>
      </dgm:t>
    </dgm:pt>
    <dgm:pt modelId="{85FAC01B-7D48-4786-A57E-DBEBC46CE9A7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মনিদীপ্ত মণিপুরি ও বিষ্ণুপ্রিয়া বিতর্ক</a:t>
          </a:r>
          <a:endParaRPr lang="en-US" dirty="0"/>
        </a:p>
      </dgm:t>
    </dgm:pt>
    <dgm:pt modelId="{587069B1-837E-4887-B31A-42C43850D1EE}" type="parTrans" cxnId="{4D63D6F6-7917-4EE1-B4E6-B6C40D79C3AA}">
      <dgm:prSet/>
      <dgm:spPr/>
      <dgm:t>
        <a:bodyPr/>
        <a:lstStyle/>
        <a:p>
          <a:endParaRPr lang="en-US"/>
        </a:p>
      </dgm:t>
    </dgm:pt>
    <dgm:pt modelId="{429BFEF6-9AC9-4F72-9F95-C5FFA405FAC4}" type="sibTrans" cxnId="{4D63D6F6-7917-4EE1-B4E6-B6C40D79C3AA}">
      <dgm:prSet/>
      <dgm:spPr/>
      <dgm:t>
        <a:bodyPr/>
        <a:lstStyle/>
        <a:p>
          <a:endParaRPr lang="en-US"/>
        </a:p>
      </dgm:t>
    </dgm:pt>
    <dgm:pt modelId="{15CAC0EC-C5F5-4AA1-87A3-CF38370E2E3E}">
      <dgm:prSet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চৈতন্যে অধিবাস</a:t>
          </a:r>
          <a:endParaRPr lang="en-US" dirty="0">
            <a:solidFill>
              <a:schemeClr val="tx1"/>
            </a:solidFill>
          </a:endParaRPr>
        </a:p>
      </dgm:t>
    </dgm:pt>
    <dgm:pt modelId="{9F49224B-6F9C-4CEA-80F2-14146B9CC6B5}" type="parTrans" cxnId="{8E4F479E-13B5-4DB1-9B19-4A619C380CF3}">
      <dgm:prSet/>
      <dgm:spPr/>
      <dgm:t>
        <a:bodyPr/>
        <a:lstStyle/>
        <a:p>
          <a:endParaRPr lang="en-US"/>
        </a:p>
      </dgm:t>
    </dgm:pt>
    <dgm:pt modelId="{6B0E73C2-8C97-4460-8B6D-29231D52A74F}" type="sibTrans" cxnId="{8E4F479E-13B5-4DB1-9B19-4A619C380CF3}">
      <dgm:prSet/>
      <dgm:spPr/>
      <dgm:t>
        <a:bodyPr/>
        <a:lstStyle/>
        <a:p>
          <a:endParaRPr lang="en-US"/>
        </a:p>
      </dgm:t>
    </dgm:pt>
    <dgm:pt modelId="{2513324C-6805-49F3-9FCA-F12B2F3F0362}" type="pres">
      <dgm:prSet presAssocID="{15EC7A37-7803-4C01-8B57-A0C1102DA9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074BCDE-AEEF-4782-BD72-AAD7D8BDEE96}" type="pres">
      <dgm:prSet presAssocID="{26E7B7F5-75C5-472C-BBD3-6481D024EB6B}" presName="hierRoot1" presStyleCnt="0">
        <dgm:presLayoutVars>
          <dgm:hierBranch val="init"/>
        </dgm:presLayoutVars>
      </dgm:prSet>
      <dgm:spPr/>
    </dgm:pt>
    <dgm:pt modelId="{9E58B922-6EE0-4764-B50F-89EEEDD0147E}" type="pres">
      <dgm:prSet presAssocID="{26E7B7F5-75C5-472C-BBD3-6481D024EB6B}" presName="rootComposite1" presStyleCnt="0"/>
      <dgm:spPr/>
    </dgm:pt>
    <dgm:pt modelId="{2F8E0729-EA92-47FC-AEC3-931D65364383}" type="pres">
      <dgm:prSet presAssocID="{26E7B7F5-75C5-472C-BBD3-6481D024EB6B}" presName="rootText1" presStyleLbl="node0" presStyleIdx="0" presStyleCnt="1" custScaleX="180631" custScaleY="47957" custLinFactNeighborY="-4509">
        <dgm:presLayoutVars>
          <dgm:chPref val="3"/>
        </dgm:presLayoutVars>
      </dgm:prSet>
      <dgm:spPr/>
    </dgm:pt>
    <dgm:pt modelId="{2D098DD3-84F2-49C6-813E-8048D2630ACE}" type="pres">
      <dgm:prSet presAssocID="{26E7B7F5-75C5-472C-BBD3-6481D024EB6B}" presName="rootConnector1" presStyleLbl="node1" presStyleIdx="0" presStyleCnt="0"/>
      <dgm:spPr/>
    </dgm:pt>
    <dgm:pt modelId="{D6AAB8FF-F535-4282-98C3-01BCE7C2DC7E}" type="pres">
      <dgm:prSet presAssocID="{26E7B7F5-75C5-472C-BBD3-6481D024EB6B}" presName="hierChild2" presStyleCnt="0"/>
      <dgm:spPr/>
    </dgm:pt>
    <dgm:pt modelId="{22A24CBA-F7E1-479D-A3FC-99B4BAD9B013}" type="pres">
      <dgm:prSet presAssocID="{726BD794-84D6-47D1-925E-4832DD80E6F8}" presName="Name37" presStyleLbl="parChTrans1D2" presStyleIdx="0" presStyleCnt="4"/>
      <dgm:spPr/>
    </dgm:pt>
    <dgm:pt modelId="{906819AA-297F-4275-87BA-5F46DD14DF7B}" type="pres">
      <dgm:prSet presAssocID="{561B6C07-EC71-4D88-BBD9-F7956BDB09E8}" presName="hierRoot2" presStyleCnt="0">
        <dgm:presLayoutVars>
          <dgm:hierBranch val="init"/>
        </dgm:presLayoutVars>
      </dgm:prSet>
      <dgm:spPr/>
    </dgm:pt>
    <dgm:pt modelId="{2442BC72-8CD7-4B7F-B6C9-A02CEB17406C}" type="pres">
      <dgm:prSet presAssocID="{561B6C07-EC71-4D88-BBD9-F7956BDB09E8}" presName="rootComposite" presStyleCnt="0"/>
      <dgm:spPr/>
    </dgm:pt>
    <dgm:pt modelId="{C9897CBE-A61C-4FA6-92D0-40FBC5BB976F}" type="pres">
      <dgm:prSet presAssocID="{561B6C07-EC71-4D88-BBD9-F7956BDB09E8}" presName="rootText" presStyleLbl="node2" presStyleIdx="0" presStyleCnt="4" custScaleY="48710" custLinFactNeighborX="9974">
        <dgm:presLayoutVars>
          <dgm:chPref val="3"/>
        </dgm:presLayoutVars>
      </dgm:prSet>
      <dgm:spPr/>
    </dgm:pt>
    <dgm:pt modelId="{8BA61637-102D-4A74-B382-BF9D76BF1A97}" type="pres">
      <dgm:prSet presAssocID="{561B6C07-EC71-4D88-BBD9-F7956BDB09E8}" presName="rootConnector" presStyleLbl="node2" presStyleIdx="0" presStyleCnt="4"/>
      <dgm:spPr/>
    </dgm:pt>
    <dgm:pt modelId="{5E12B401-FEF0-4E3A-A2CA-598D66CBFC3E}" type="pres">
      <dgm:prSet presAssocID="{561B6C07-EC71-4D88-BBD9-F7956BDB09E8}" presName="hierChild4" presStyleCnt="0"/>
      <dgm:spPr/>
    </dgm:pt>
    <dgm:pt modelId="{E11F4D2C-72B7-4C65-8327-9E7C05A54A32}" type="pres">
      <dgm:prSet presAssocID="{561B6C07-EC71-4D88-BBD9-F7956BDB09E8}" presName="hierChild5" presStyleCnt="0"/>
      <dgm:spPr/>
    </dgm:pt>
    <dgm:pt modelId="{03EDC127-CAAF-4CFB-99E3-E7211E99CD76}" type="pres">
      <dgm:prSet presAssocID="{F23B3D91-C08C-40BA-9EA0-A5F42BEEE59C}" presName="Name37" presStyleLbl="parChTrans1D2" presStyleIdx="1" presStyleCnt="4"/>
      <dgm:spPr/>
    </dgm:pt>
    <dgm:pt modelId="{3081329A-4A57-4B79-AC7B-9D03AE6CB9AA}" type="pres">
      <dgm:prSet presAssocID="{8629B0EE-DD27-4A39-AC0F-98E172191B39}" presName="hierRoot2" presStyleCnt="0">
        <dgm:presLayoutVars>
          <dgm:hierBranch val="init"/>
        </dgm:presLayoutVars>
      </dgm:prSet>
      <dgm:spPr/>
    </dgm:pt>
    <dgm:pt modelId="{C45EF68C-4B44-4BA1-AA38-CAEE948664A3}" type="pres">
      <dgm:prSet presAssocID="{8629B0EE-DD27-4A39-AC0F-98E172191B39}" presName="rootComposite" presStyleCnt="0"/>
      <dgm:spPr/>
    </dgm:pt>
    <dgm:pt modelId="{B063083F-6CCA-402B-9476-B582B86F65BF}" type="pres">
      <dgm:prSet presAssocID="{8629B0EE-DD27-4A39-AC0F-98E172191B39}" presName="rootText" presStyleLbl="node2" presStyleIdx="1" presStyleCnt="4" custScaleY="48010">
        <dgm:presLayoutVars>
          <dgm:chPref val="3"/>
        </dgm:presLayoutVars>
      </dgm:prSet>
      <dgm:spPr/>
    </dgm:pt>
    <dgm:pt modelId="{F5DCD4CF-651E-4572-A02C-74D989DD3036}" type="pres">
      <dgm:prSet presAssocID="{8629B0EE-DD27-4A39-AC0F-98E172191B39}" presName="rootConnector" presStyleLbl="node2" presStyleIdx="1" presStyleCnt="4"/>
      <dgm:spPr/>
    </dgm:pt>
    <dgm:pt modelId="{E3019928-55EC-4250-B09B-5B757FC3ADD3}" type="pres">
      <dgm:prSet presAssocID="{8629B0EE-DD27-4A39-AC0F-98E172191B39}" presName="hierChild4" presStyleCnt="0"/>
      <dgm:spPr/>
    </dgm:pt>
    <dgm:pt modelId="{ADD6AE5A-004B-44B3-95FC-3C11F4DC21AE}" type="pres">
      <dgm:prSet presAssocID="{8629B0EE-DD27-4A39-AC0F-98E172191B39}" presName="hierChild5" presStyleCnt="0"/>
      <dgm:spPr/>
    </dgm:pt>
    <dgm:pt modelId="{67EFBF3B-2590-44F0-853A-7A4AF199E4A9}" type="pres">
      <dgm:prSet presAssocID="{9F49224B-6F9C-4CEA-80F2-14146B9CC6B5}" presName="Name37" presStyleLbl="parChTrans1D2" presStyleIdx="2" presStyleCnt="4"/>
      <dgm:spPr/>
    </dgm:pt>
    <dgm:pt modelId="{4C3D842E-A483-47E8-8B9F-839D95871FAD}" type="pres">
      <dgm:prSet presAssocID="{15CAC0EC-C5F5-4AA1-87A3-CF38370E2E3E}" presName="hierRoot2" presStyleCnt="0">
        <dgm:presLayoutVars>
          <dgm:hierBranch val="init"/>
        </dgm:presLayoutVars>
      </dgm:prSet>
      <dgm:spPr/>
    </dgm:pt>
    <dgm:pt modelId="{BC9B31BD-AFCE-483A-88B2-C3DCADF40EFE}" type="pres">
      <dgm:prSet presAssocID="{15CAC0EC-C5F5-4AA1-87A3-CF38370E2E3E}" presName="rootComposite" presStyleCnt="0"/>
      <dgm:spPr/>
    </dgm:pt>
    <dgm:pt modelId="{D9477058-6B2E-4B63-925E-4A6459C62354}" type="pres">
      <dgm:prSet presAssocID="{15CAC0EC-C5F5-4AA1-87A3-CF38370E2E3E}" presName="rootText" presStyleLbl="node2" presStyleIdx="2" presStyleCnt="4" custScaleY="54363">
        <dgm:presLayoutVars>
          <dgm:chPref val="3"/>
        </dgm:presLayoutVars>
      </dgm:prSet>
      <dgm:spPr/>
    </dgm:pt>
    <dgm:pt modelId="{E27D3A3E-8FB5-4E64-AACC-F1E82D2D03BE}" type="pres">
      <dgm:prSet presAssocID="{15CAC0EC-C5F5-4AA1-87A3-CF38370E2E3E}" presName="rootConnector" presStyleLbl="node2" presStyleIdx="2" presStyleCnt="4"/>
      <dgm:spPr/>
    </dgm:pt>
    <dgm:pt modelId="{AFA8D61F-802C-47A9-B104-3A4FA5889265}" type="pres">
      <dgm:prSet presAssocID="{15CAC0EC-C5F5-4AA1-87A3-CF38370E2E3E}" presName="hierChild4" presStyleCnt="0"/>
      <dgm:spPr/>
    </dgm:pt>
    <dgm:pt modelId="{B2B28F16-25B7-47CE-9E29-B30A586D3CC3}" type="pres">
      <dgm:prSet presAssocID="{15CAC0EC-C5F5-4AA1-87A3-CF38370E2E3E}" presName="hierChild5" presStyleCnt="0"/>
      <dgm:spPr/>
    </dgm:pt>
    <dgm:pt modelId="{CE4569D0-BDE8-4F85-82F0-28372A8838C0}" type="pres">
      <dgm:prSet presAssocID="{587069B1-837E-4887-B31A-42C43850D1EE}" presName="Name37" presStyleLbl="parChTrans1D2" presStyleIdx="3" presStyleCnt="4"/>
      <dgm:spPr/>
    </dgm:pt>
    <dgm:pt modelId="{C9F8F886-3C5F-4224-809D-07DFFE0AEEBD}" type="pres">
      <dgm:prSet presAssocID="{85FAC01B-7D48-4786-A57E-DBEBC46CE9A7}" presName="hierRoot2" presStyleCnt="0">
        <dgm:presLayoutVars>
          <dgm:hierBranch val="init"/>
        </dgm:presLayoutVars>
      </dgm:prSet>
      <dgm:spPr/>
    </dgm:pt>
    <dgm:pt modelId="{3C764401-E7A7-4E0F-94C4-F47B9EECAA16}" type="pres">
      <dgm:prSet presAssocID="{85FAC01B-7D48-4786-A57E-DBEBC46CE9A7}" presName="rootComposite" presStyleCnt="0"/>
      <dgm:spPr/>
    </dgm:pt>
    <dgm:pt modelId="{1635400C-5828-4011-89D9-5E530A47AFE6}" type="pres">
      <dgm:prSet presAssocID="{85FAC01B-7D48-4786-A57E-DBEBC46CE9A7}" presName="rootText" presStyleLbl="node2" presStyleIdx="3" presStyleCnt="4" custScaleX="126459" custScaleY="52702">
        <dgm:presLayoutVars>
          <dgm:chPref val="3"/>
        </dgm:presLayoutVars>
      </dgm:prSet>
      <dgm:spPr/>
    </dgm:pt>
    <dgm:pt modelId="{511AD6E4-AB6E-4AE6-8872-60FCAFF3C2A6}" type="pres">
      <dgm:prSet presAssocID="{85FAC01B-7D48-4786-A57E-DBEBC46CE9A7}" presName="rootConnector" presStyleLbl="node2" presStyleIdx="3" presStyleCnt="4"/>
      <dgm:spPr/>
    </dgm:pt>
    <dgm:pt modelId="{9EFF2F80-916E-4AD3-8534-9846BA01AB17}" type="pres">
      <dgm:prSet presAssocID="{85FAC01B-7D48-4786-A57E-DBEBC46CE9A7}" presName="hierChild4" presStyleCnt="0"/>
      <dgm:spPr/>
    </dgm:pt>
    <dgm:pt modelId="{56226993-3061-405C-850A-981041C2B75A}" type="pres">
      <dgm:prSet presAssocID="{85FAC01B-7D48-4786-A57E-DBEBC46CE9A7}" presName="hierChild5" presStyleCnt="0"/>
      <dgm:spPr/>
    </dgm:pt>
    <dgm:pt modelId="{38F4E2E8-8B7F-46ED-85AB-3B41B5CC4643}" type="pres">
      <dgm:prSet presAssocID="{26E7B7F5-75C5-472C-BBD3-6481D024EB6B}" presName="hierChild3" presStyleCnt="0"/>
      <dgm:spPr/>
    </dgm:pt>
  </dgm:ptLst>
  <dgm:cxnLst>
    <dgm:cxn modelId="{39163C1B-CF31-4EE7-975D-688BE6B01216}" type="presOf" srcId="{561B6C07-EC71-4D88-BBD9-F7956BDB09E8}" destId="{C9897CBE-A61C-4FA6-92D0-40FBC5BB976F}" srcOrd="0" destOrd="0" presId="urn:microsoft.com/office/officeart/2005/8/layout/orgChart1"/>
    <dgm:cxn modelId="{25F06E2D-5131-44CE-A444-8379F192D1D3}" type="presOf" srcId="{561B6C07-EC71-4D88-BBD9-F7956BDB09E8}" destId="{8BA61637-102D-4A74-B382-BF9D76BF1A97}" srcOrd="1" destOrd="0" presId="urn:microsoft.com/office/officeart/2005/8/layout/orgChart1"/>
    <dgm:cxn modelId="{58FAC22E-3BEF-42BA-9D7B-B9CA8DE66D37}" srcId="{26E7B7F5-75C5-472C-BBD3-6481D024EB6B}" destId="{561B6C07-EC71-4D88-BBD9-F7956BDB09E8}" srcOrd="0" destOrd="0" parTransId="{726BD794-84D6-47D1-925E-4832DD80E6F8}" sibTransId="{6C9233D7-0A5E-4DC5-9C35-2318AE5CB70F}"/>
    <dgm:cxn modelId="{3E5F5D3E-BCEB-4AFC-BC4E-E501F36CC740}" type="presOf" srcId="{726BD794-84D6-47D1-925E-4832DD80E6F8}" destId="{22A24CBA-F7E1-479D-A3FC-99B4BAD9B013}" srcOrd="0" destOrd="0" presId="urn:microsoft.com/office/officeart/2005/8/layout/orgChart1"/>
    <dgm:cxn modelId="{AB9CEF5B-5A03-4AA8-9EF5-120BC22E20F0}" type="presOf" srcId="{85FAC01B-7D48-4786-A57E-DBEBC46CE9A7}" destId="{1635400C-5828-4011-89D9-5E530A47AFE6}" srcOrd="0" destOrd="0" presId="urn:microsoft.com/office/officeart/2005/8/layout/orgChart1"/>
    <dgm:cxn modelId="{3A9E9841-DE65-48BC-AE63-EB0FAFF2D36F}" type="presOf" srcId="{9F49224B-6F9C-4CEA-80F2-14146B9CC6B5}" destId="{67EFBF3B-2590-44F0-853A-7A4AF199E4A9}" srcOrd="0" destOrd="0" presId="urn:microsoft.com/office/officeart/2005/8/layout/orgChart1"/>
    <dgm:cxn modelId="{9C70E144-3100-4295-A521-4D5008536D90}" type="presOf" srcId="{8629B0EE-DD27-4A39-AC0F-98E172191B39}" destId="{F5DCD4CF-651E-4572-A02C-74D989DD3036}" srcOrd="1" destOrd="0" presId="urn:microsoft.com/office/officeart/2005/8/layout/orgChart1"/>
    <dgm:cxn modelId="{26F2BE46-0380-4D45-B05B-271A3F1BB4A2}" srcId="{26E7B7F5-75C5-472C-BBD3-6481D024EB6B}" destId="{8629B0EE-DD27-4A39-AC0F-98E172191B39}" srcOrd="1" destOrd="0" parTransId="{F23B3D91-C08C-40BA-9EA0-A5F42BEEE59C}" sibTransId="{79DB310D-5BA7-46AE-BADD-443DBEE8BFBE}"/>
    <dgm:cxn modelId="{C5127649-1190-49E6-81E9-50188E1C7962}" type="presOf" srcId="{15CAC0EC-C5F5-4AA1-87A3-CF38370E2E3E}" destId="{D9477058-6B2E-4B63-925E-4A6459C62354}" srcOrd="0" destOrd="0" presId="urn:microsoft.com/office/officeart/2005/8/layout/orgChart1"/>
    <dgm:cxn modelId="{2A1CC84C-321F-4A21-B5FC-624ED27C037B}" type="presOf" srcId="{85FAC01B-7D48-4786-A57E-DBEBC46CE9A7}" destId="{511AD6E4-AB6E-4AE6-8872-60FCAFF3C2A6}" srcOrd="1" destOrd="0" presId="urn:microsoft.com/office/officeart/2005/8/layout/orgChart1"/>
    <dgm:cxn modelId="{77D0A86D-C076-4F96-A741-745A6AE3BACF}" type="presOf" srcId="{15EC7A37-7803-4C01-8B57-A0C1102DA956}" destId="{2513324C-6805-49F3-9FCA-F12B2F3F0362}" srcOrd="0" destOrd="0" presId="urn:microsoft.com/office/officeart/2005/8/layout/orgChart1"/>
    <dgm:cxn modelId="{F4064677-1395-4226-9B2C-23C115EF38C1}" type="presOf" srcId="{F23B3D91-C08C-40BA-9EA0-A5F42BEEE59C}" destId="{03EDC127-CAAF-4CFB-99E3-E7211E99CD76}" srcOrd="0" destOrd="0" presId="urn:microsoft.com/office/officeart/2005/8/layout/orgChart1"/>
    <dgm:cxn modelId="{D5369493-A09B-49BD-84FC-777188AE7C2A}" srcId="{15EC7A37-7803-4C01-8B57-A0C1102DA956}" destId="{26E7B7F5-75C5-472C-BBD3-6481D024EB6B}" srcOrd="0" destOrd="0" parTransId="{F9EE79B6-C553-480A-ABE7-336385015604}" sibTransId="{359FECDD-A1A4-497D-8D4A-B16C6B05B176}"/>
    <dgm:cxn modelId="{D90D8A9B-A222-464D-884F-917155E59632}" type="presOf" srcId="{587069B1-837E-4887-B31A-42C43850D1EE}" destId="{CE4569D0-BDE8-4F85-82F0-28372A8838C0}" srcOrd="0" destOrd="0" presId="urn:microsoft.com/office/officeart/2005/8/layout/orgChart1"/>
    <dgm:cxn modelId="{5E9B559D-80E2-4489-A717-D71696D9DAF4}" type="presOf" srcId="{15CAC0EC-C5F5-4AA1-87A3-CF38370E2E3E}" destId="{E27D3A3E-8FB5-4E64-AACC-F1E82D2D03BE}" srcOrd="1" destOrd="0" presId="urn:microsoft.com/office/officeart/2005/8/layout/orgChart1"/>
    <dgm:cxn modelId="{8E4F479E-13B5-4DB1-9B19-4A619C380CF3}" srcId="{26E7B7F5-75C5-472C-BBD3-6481D024EB6B}" destId="{15CAC0EC-C5F5-4AA1-87A3-CF38370E2E3E}" srcOrd="2" destOrd="0" parTransId="{9F49224B-6F9C-4CEA-80F2-14146B9CC6B5}" sibTransId="{6B0E73C2-8C97-4460-8B6D-29231D52A74F}"/>
    <dgm:cxn modelId="{4718D5AC-30BC-4570-B212-68ED90455473}" type="presOf" srcId="{26E7B7F5-75C5-472C-BBD3-6481D024EB6B}" destId="{2D098DD3-84F2-49C6-813E-8048D2630ACE}" srcOrd="1" destOrd="0" presId="urn:microsoft.com/office/officeart/2005/8/layout/orgChart1"/>
    <dgm:cxn modelId="{8851E8E0-6B25-486E-9957-F0632E2DC3EB}" type="presOf" srcId="{26E7B7F5-75C5-472C-BBD3-6481D024EB6B}" destId="{2F8E0729-EA92-47FC-AEC3-931D65364383}" srcOrd="0" destOrd="0" presId="urn:microsoft.com/office/officeart/2005/8/layout/orgChart1"/>
    <dgm:cxn modelId="{4D63D6F6-7917-4EE1-B4E6-B6C40D79C3AA}" srcId="{26E7B7F5-75C5-472C-BBD3-6481D024EB6B}" destId="{85FAC01B-7D48-4786-A57E-DBEBC46CE9A7}" srcOrd="3" destOrd="0" parTransId="{587069B1-837E-4887-B31A-42C43850D1EE}" sibTransId="{429BFEF6-9AC9-4F72-9F95-C5FFA405FAC4}"/>
    <dgm:cxn modelId="{21B955FE-372A-4FC4-8BA7-B87DAE3E7291}" type="presOf" srcId="{8629B0EE-DD27-4A39-AC0F-98E172191B39}" destId="{B063083F-6CCA-402B-9476-B582B86F65BF}" srcOrd="0" destOrd="0" presId="urn:microsoft.com/office/officeart/2005/8/layout/orgChart1"/>
    <dgm:cxn modelId="{73231A51-4913-4861-9E89-925E7A24F904}" type="presParOf" srcId="{2513324C-6805-49F3-9FCA-F12B2F3F0362}" destId="{3074BCDE-AEEF-4782-BD72-AAD7D8BDEE96}" srcOrd="0" destOrd="0" presId="urn:microsoft.com/office/officeart/2005/8/layout/orgChart1"/>
    <dgm:cxn modelId="{DC37B940-60CF-4DDD-AEE0-C73BD124B1B9}" type="presParOf" srcId="{3074BCDE-AEEF-4782-BD72-AAD7D8BDEE96}" destId="{9E58B922-6EE0-4764-B50F-89EEEDD0147E}" srcOrd="0" destOrd="0" presId="urn:microsoft.com/office/officeart/2005/8/layout/orgChart1"/>
    <dgm:cxn modelId="{FE3F5796-AC45-4882-A061-2AFE120EA9C2}" type="presParOf" srcId="{9E58B922-6EE0-4764-B50F-89EEEDD0147E}" destId="{2F8E0729-EA92-47FC-AEC3-931D65364383}" srcOrd="0" destOrd="0" presId="urn:microsoft.com/office/officeart/2005/8/layout/orgChart1"/>
    <dgm:cxn modelId="{5038CBAC-E2C5-4292-88DF-B7B64D0B58EE}" type="presParOf" srcId="{9E58B922-6EE0-4764-B50F-89EEEDD0147E}" destId="{2D098DD3-84F2-49C6-813E-8048D2630ACE}" srcOrd="1" destOrd="0" presId="urn:microsoft.com/office/officeart/2005/8/layout/orgChart1"/>
    <dgm:cxn modelId="{E42DF7FE-A6B9-4CDF-8695-F0974089319B}" type="presParOf" srcId="{3074BCDE-AEEF-4782-BD72-AAD7D8BDEE96}" destId="{D6AAB8FF-F535-4282-98C3-01BCE7C2DC7E}" srcOrd="1" destOrd="0" presId="urn:microsoft.com/office/officeart/2005/8/layout/orgChart1"/>
    <dgm:cxn modelId="{9C496F80-2544-4606-BBE9-7B2E3861444E}" type="presParOf" srcId="{D6AAB8FF-F535-4282-98C3-01BCE7C2DC7E}" destId="{22A24CBA-F7E1-479D-A3FC-99B4BAD9B013}" srcOrd="0" destOrd="0" presId="urn:microsoft.com/office/officeart/2005/8/layout/orgChart1"/>
    <dgm:cxn modelId="{AA04F682-F3CA-4638-A63A-5C8F8D5F876F}" type="presParOf" srcId="{D6AAB8FF-F535-4282-98C3-01BCE7C2DC7E}" destId="{906819AA-297F-4275-87BA-5F46DD14DF7B}" srcOrd="1" destOrd="0" presId="urn:microsoft.com/office/officeart/2005/8/layout/orgChart1"/>
    <dgm:cxn modelId="{72638632-CCE5-424E-A9AF-FA9663FB1953}" type="presParOf" srcId="{906819AA-297F-4275-87BA-5F46DD14DF7B}" destId="{2442BC72-8CD7-4B7F-B6C9-A02CEB17406C}" srcOrd="0" destOrd="0" presId="urn:microsoft.com/office/officeart/2005/8/layout/orgChart1"/>
    <dgm:cxn modelId="{EE54C1D4-96A0-41FC-B571-5028386A0E10}" type="presParOf" srcId="{2442BC72-8CD7-4B7F-B6C9-A02CEB17406C}" destId="{C9897CBE-A61C-4FA6-92D0-40FBC5BB976F}" srcOrd="0" destOrd="0" presId="urn:microsoft.com/office/officeart/2005/8/layout/orgChart1"/>
    <dgm:cxn modelId="{EA4BA77B-B9E2-4255-989C-9A4855E1F5C2}" type="presParOf" srcId="{2442BC72-8CD7-4B7F-B6C9-A02CEB17406C}" destId="{8BA61637-102D-4A74-B382-BF9D76BF1A97}" srcOrd="1" destOrd="0" presId="urn:microsoft.com/office/officeart/2005/8/layout/orgChart1"/>
    <dgm:cxn modelId="{9A169BE9-358B-483B-AFAE-026D14175720}" type="presParOf" srcId="{906819AA-297F-4275-87BA-5F46DD14DF7B}" destId="{5E12B401-FEF0-4E3A-A2CA-598D66CBFC3E}" srcOrd="1" destOrd="0" presId="urn:microsoft.com/office/officeart/2005/8/layout/orgChart1"/>
    <dgm:cxn modelId="{3F995D60-1F3F-4CEC-95DF-DDC34130B060}" type="presParOf" srcId="{906819AA-297F-4275-87BA-5F46DD14DF7B}" destId="{E11F4D2C-72B7-4C65-8327-9E7C05A54A32}" srcOrd="2" destOrd="0" presId="urn:microsoft.com/office/officeart/2005/8/layout/orgChart1"/>
    <dgm:cxn modelId="{6F434E36-29FB-4DEF-B310-799168CCF048}" type="presParOf" srcId="{D6AAB8FF-F535-4282-98C3-01BCE7C2DC7E}" destId="{03EDC127-CAAF-4CFB-99E3-E7211E99CD76}" srcOrd="2" destOrd="0" presId="urn:microsoft.com/office/officeart/2005/8/layout/orgChart1"/>
    <dgm:cxn modelId="{032B5100-18D9-4A4C-B69B-78B83AAB9F68}" type="presParOf" srcId="{D6AAB8FF-F535-4282-98C3-01BCE7C2DC7E}" destId="{3081329A-4A57-4B79-AC7B-9D03AE6CB9AA}" srcOrd="3" destOrd="0" presId="urn:microsoft.com/office/officeart/2005/8/layout/orgChart1"/>
    <dgm:cxn modelId="{3D64AE58-1D40-41FD-963E-F069FAF7F6A1}" type="presParOf" srcId="{3081329A-4A57-4B79-AC7B-9D03AE6CB9AA}" destId="{C45EF68C-4B44-4BA1-AA38-CAEE948664A3}" srcOrd="0" destOrd="0" presId="urn:microsoft.com/office/officeart/2005/8/layout/orgChart1"/>
    <dgm:cxn modelId="{AD7A970D-EC5F-4A87-9BFE-B167EE052138}" type="presParOf" srcId="{C45EF68C-4B44-4BA1-AA38-CAEE948664A3}" destId="{B063083F-6CCA-402B-9476-B582B86F65BF}" srcOrd="0" destOrd="0" presId="urn:microsoft.com/office/officeart/2005/8/layout/orgChart1"/>
    <dgm:cxn modelId="{66BD70DE-1E4E-4BAD-A8BF-E6CB03A6BF4E}" type="presParOf" srcId="{C45EF68C-4B44-4BA1-AA38-CAEE948664A3}" destId="{F5DCD4CF-651E-4572-A02C-74D989DD3036}" srcOrd="1" destOrd="0" presId="urn:microsoft.com/office/officeart/2005/8/layout/orgChart1"/>
    <dgm:cxn modelId="{E7E3DD7B-B62B-4835-B7A3-8B713E649462}" type="presParOf" srcId="{3081329A-4A57-4B79-AC7B-9D03AE6CB9AA}" destId="{E3019928-55EC-4250-B09B-5B757FC3ADD3}" srcOrd="1" destOrd="0" presId="urn:microsoft.com/office/officeart/2005/8/layout/orgChart1"/>
    <dgm:cxn modelId="{494DE3EA-0C43-4785-8E6F-66A817FA2C37}" type="presParOf" srcId="{3081329A-4A57-4B79-AC7B-9D03AE6CB9AA}" destId="{ADD6AE5A-004B-44B3-95FC-3C11F4DC21AE}" srcOrd="2" destOrd="0" presId="urn:microsoft.com/office/officeart/2005/8/layout/orgChart1"/>
    <dgm:cxn modelId="{A24C4D88-1EEE-4F24-B6B9-B67AF08DBB87}" type="presParOf" srcId="{D6AAB8FF-F535-4282-98C3-01BCE7C2DC7E}" destId="{67EFBF3B-2590-44F0-853A-7A4AF199E4A9}" srcOrd="4" destOrd="0" presId="urn:microsoft.com/office/officeart/2005/8/layout/orgChart1"/>
    <dgm:cxn modelId="{21E8BFC5-9572-430D-A2C4-33EBC7A282D7}" type="presParOf" srcId="{D6AAB8FF-F535-4282-98C3-01BCE7C2DC7E}" destId="{4C3D842E-A483-47E8-8B9F-839D95871FAD}" srcOrd="5" destOrd="0" presId="urn:microsoft.com/office/officeart/2005/8/layout/orgChart1"/>
    <dgm:cxn modelId="{3AC6378D-D0B2-4B4D-9481-017ACE3499F7}" type="presParOf" srcId="{4C3D842E-A483-47E8-8B9F-839D95871FAD}" destId="{BC9B31BD-AFCE-483A-88B2-C3DCADF40EFE}" srcOrd="0" destOrd="0" presId="urn:microsoft.com/office/officeart/2005/8/layout/orgChart1"/>
    <dgm:cxn modelId="{A71B4939-EFD2-4586-9AB9-DFBEDA582CD2}" type="presParOf" srcId="{BC9B31BD-AFCE-483A-88B2-C3DCADF40EFE}" destId="{D9477058-6B2E-4B63-925E-4A6459C62354}" srcOrd="0" destOrd="0" presId="urn:microsoft.com/office/officeart/2005/8/layout/orgChart1"/>
    <dgm:cxn modelId="{F34754EF-4B30-467E-BB9E-BE083D10FF83}" type="presParOf" srcId="{BC9B31BD-AFCE-483A-88B2-C3DCADF40EFE}" destId="{E27D3A3E-8FB5-4E64-AACC-F1E82D2D03BE}" srcOrd="1" destOrd="0" presId="urn:microsoft.com/office/officeart/2005/8/layout/orgChart1"/>
    <dgm:cxn modelId="{FD1F0D13-6A2A-4537-BDBC-DBFCB7E47384}" type="presParOf" srcId="{4C3D842E-A483-47E8-8B9F-839D95871FAD}" destId="{AFA8D61F-802C-47A9-B104-3A4FA5889265}" srcOrd="1" destOrd="0" presId="urn:microsoft.com/office/officeart/2005/8/layout/orgChart1"/>
    <dgm:cxn modelId="{C550F645-4C0F-45C3-9F53-26B2E6F848C7}" type="presParOf" srcId="{4C3D842E-A483-47E8-8B9F-839D95871FAD}" destId="{B2B28F16-25B7-47CE-9E29-B30A586D3CC3}" srcOrd="2" destOrd="0" presId="urn:microsoft.com/office/officeart/2005/8/layout/orgChart1"/>
    <dgm:cxn modelId="{DD3ADFFD-9512-4E00-AAB4-51EDCB9806D6}" type="presParOf" srcId="{D6AAB8FF-F535-4282-98C3-01BCE7C2DC7E}" destId="{CE4569D0-BDE8-4F85-82F0-28372A8838C0}" srcOrd="6" destOrd="0" presId="urn:microsoft.com/office/officeart/2005/8/layout/orgChart1"/>
    <dgm:cxn modelId="{151D3753-56C4-4CF4-B045-DAF5E814853E}" type="presParOf" srcId="{D6AAB8FF-F535-4282-98C3-01BCE7C2DC7E}" destId="{C9F8F886-3C5F-4224-809D-07DFFE0AEEBD}" srcOrd="7" destOrd="0" presId="urn:microsoft.com/office/officeart/2005/8/layout/orgChart1"/>
    <dgm:cxn modelId="{0804EA03-9070-469D-A779-18C2C8F5C8CD}" type="presParOf" srcId="{C9F8F886-3C5F-4224-809D-07DFFE0AEEBD}" destId="{3C764401-E7A7-4E0F-94C4-F47B9EECAA16}" srcOrd="0" destOrd="0" presId="urn:microsoft.com/office/officeart/2005/8/layout/orgChart1"/>
    <dgm:cxn modelId="{494A6910-5F00-4C6F-8F46-9C4D341F7D04}" type="presParOf" srcId="{3C764401-E7A7-4E0F-94C4-F47B9EECAA16}" destId="{1635400C-5828-4011-89D9-5E530A47AFE6}" srcOrd="0" destOrd="0" presId="urn:microsoft.com/office/officeart/2005/8/layout/orgChart1"/>
    <dgm:cxn modelId="{34E5DB9D-FFED-4304-9595-487BD0ECB2E1}" type="presParOf" srcId="{3C764401-E7A7-4E0F-94C4-F47B9EECAA16}" destId="{511AD6E4-AB6E-4AE6-8872-60FCAFF3C2A6}" srcOrd="1" destOrd="0" presId="urn:microsoft.com/office/officeart/2005/8/layout/orgChart1"/>
    <dgm:cxn modelId="{08F0C9A0-998F-453B-A309-25015A4484B6}" type="presParOf" srcId="{C9F8F886-3C5F-4224-809D-07DFFE0AEEBD}" destId="{9EFF2F80-916E-4AD3-8534-9846BA01AB17}" srcOrd="1" destOrd="0" presId="urn:microsoft.com/office/officeart/2005/8/layout/orgChart1"/>
    <dgm:cxn modelId="{BC81230C-7AC5-42E6-B527-8A6700A4EA66}" type="presParOf" srcId="{C9F8F886-3C5F-4224-809D-07DFFE0AEEBD}" destId="{56226993-3061-405C-850A-981041C2B75A}" srcOrd="2" destOrd="0" presId="urn:microsoft.com/office/officeart/2005/8/layout/orgChart1"/>
    <dgm:cxn modelId="{E4D0135C-AFBE-4CD9-A6BC-31ACF8DA4363}" type="presParOf" srcId="{3074BCDE-AEEF-4782-BD72-AAD7D8BDEE96}" destId="{38F4E2E8-8B7F-46ED-85AB-3B41B5CC46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569D0-BDE8-4F85-82F0-28372A8838C0}">
      <dsp:nvSpPr>
        <dsp:cNvPr id="0" name=""/>
        <dsp:cNvSpPr/>
      </dsp:nvSpPr>
      <dsp:spPr>
        <a:xfrm>
          <a:off x="6130234" y="929479"/>
          <a:ext cx="4543179" cy="582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261"/>
              </a:lnTo>
              <a:lnTo>
                <a:pt x="4543179" y="319261"/>
              </a:lnTo>
              <a:lnTo>
                <a:pt x="4543179" y="58209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FBF3B-2590-44F0-853A-7A4AF199E4A9}">
      <dsp:nvSpPr>
        <dsp:cNvPr id="0" name=""/>
        <dsp:cNvSpPr/>
      </dsp:nvSpPr>
      <dsp:spPr>
        <a:xfrm>
          <a:off x="6130234" y="929479"/>
          <a:ext cx="1183241" cy="582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261"/>
              </a:lnTo>
              <a:lnTo>
                <a:pt x="1183241" y="319261"/>
              </a:lnTo>
              <a:lnTo>
                <a:pt x="1183241" y="58209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DC127-CAAF-4CFB-99E3-E7211E99CD76}">
      <dsp:nvSpPr>
        <dsp:cNvPr id="0" name=""/>
        <dsp:cNvSpPr/>
      </dsp:nvSpPr>
      <dsp:spPr>
        <a:xfrm>
          <a:off x="4284689" y="929479"/>
          <a:ext cx="1845544" cy="582090"/>
        </a:xfrm>
        <a:custGeom>
          <a:avLst/>
          <a:gdLst/>
          <a:ahLst/>
          <a:cxnLst/>
          <a:rect l="0" t="0" r="0" b="0"/>
          <a:pathLst>
            <a:path>
              <a:moveTo>
                <a:pt x="1845544" y="0"/>
              </a:moveTo>
              <a:lnTo>
                <a:pt x="1845544" y="319261"/>
              </a:lnTo>
              <a:lnTo>
                <a:pt x="0" y="319261"/>
              </a:lnTo>
              <a:lnTo>
                <a:pt x="0" y="58209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24CBA-F7E1-479D-A3FC-99B4BAD9B013}">
      <dsp:nvSpPr>
        <dsp:cNvPr id="0" name=""/>
        <dsp:cNvSpPr/>
      </dsp:nvSpPr>
      <dsp:spPr>
        <a:xfrm>
          <a:off x="1505565" y="929479"/>
          <a:ext cx="4624668" cy="582090"/>
        </a:xfrm>
        <a:custGeom>
          <a:avLst/>
          <a:gdLst/>
          <a:ahLst/>
          <a:cxnLst/>
          <a:rect l="0" t="0" r="0" b="0"/>
          <a:pathLst>
            <a:path>
              <a:moveTo>
                <a:pt x="4624668" y="0"/>
              </a:moveTo>
              <a:lnTo>
                <a:pt x="4624668" y="319261"/>
              </a:lnTo>
              <a:lnTo>
                <a:pt x="0" y="319261"/>
              </a:lnTo>
              <a:lnTo>
                <a:pt x="0" y="58209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E0729-EA92-47FC-AEC3-931D65364383}">
      <dsp:nvSpPr>
        <dsp:cNvPr id="0" name=""/>
        <dsp:cNvSpPr/>
      </dsp:nvSpPr>
      <dsp:spPr>
        <a:xfrm>
          <a:off x="3869520" y="329266"/>
          <a:ext cx="4521427" cy="6002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তাঁর উল্লেখযোগ্য কয়েকটি গ্রন্থের নাম কি? </a:t>
          </a:r>
          <a:endParaRPr lang="en-US" sz="2400" kern="1200" dirty="0"/>
        </a:p>
      </dsp:txBody>
      <dsp:txXfrm>
        <a:off x="3869520" y="329266"/>
        <a:ext cx="4521427" cy="600212"/>
      </dsp:txXfrm>
    </dsp:sp>
    <dsp:sp modelId="{C9897CBE-A61C-4FA6-92D0-40FBC5BB976F}">
      <dsp:nvSpPr>
        <dsp:cNvPr id="0" name=""/>
        <dsp:cNvSpPr/>
      </dsp:nvSpPr>
      <dsp:spPr>
        <a:xfrm>
          <a:off x="254001" y="1511569"/>
          <a:ext cx="2503129" cy="6096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বসন্ত কুন্নি পাগলী লৈরাং</a:t>
          </a:r>
          <a:endParaRPr lang="en-US" sz="2200" kern="1200" dirty="0"/>
        </a:p>
      </dsp:txBody>
      <dsp:txXfrm>
        <a:off x="254001" y="1511569"/>
        <a:ext cx="2503129" cy="609637"/>
      </dsp:txXfrm>
    </dsp:sp>
    <dsp:sp modelId="{B063083F-6CCA-402B-9476-B582B86F65BF}">
      <dsp:nvSpPr>
        <dsp:cNvPr id="0" name=""/>
        <dsp:cNvSpPr/>
      </dsp:nvSpPr>
      <dsp:spPr>
        <a:xfrm>
          <a:off x="3033125" y="1511569"/>
          <a:ext cx="2503129" cy="6008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মণিপুরি কবিতা</a:t>
          </a:r>
          <a:endParaRPr lang="en-US" sz="2200" kern="1200" dirty="0"/>
        </a:p>
      </dsp:txBody>
      <dsp:txXfrm>
        <a:off x="3033125" y="1511569"/>
        <a:ext cx="2503129" cy="600876"/>
      </dsp:txXfrm>
    </dsp:sp>
    <dsp:sp modelId="{D9477058-6B2E-4B63-925E-4A6459C62354}">
      <dsp:nvSpPr>
        <dsp:cNvPr id="0" name=""/>
        <dsp:cNvSpPr/>
      </dsp:nvSpPr>
      <dsp:spPr>
        <a:xfrm>
          <a:off x="6061911" y="1511569"/>
          <a:ext cx="2503129" cy="6803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চৈতন্যে অধিবাস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6061911" y="1511569"/>
        <a:ext cx="2503129" cy="680388"/>
      </dsp:txXfrm>
    </dsp:sp>
    <dsp:sp modelId="{1635400C-5828-4011-89D9-5E530A47AFE6}">
      <dsp:nvSpPr>
        <dsp:cNvPr id="0" name=""/>
        <dsp:cNvSpPr/>
      </dsp:nvSpPr>
      <dsp:spPr>
        <a:xfrm>
          <a:off x="9090697" y="1511569"/>
          <a:ext cx="3165432" cy="6595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মনিদীপ্ত মণিপুরি ও বিষ্ণুপ্রিয়া বিতর্ক</a:t>
          </a:r>
          <a:endParaRPr lang="en-US" sz="2200" kern="1200" dirty="0"/>
        </a:p>
      </dsp:txBody>
      <dsp:txXfrm>
        <a:off x="9090697" y="1511569"/>
        <a:ext cx="3165432" cy="659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E3C32-98B7-4DD0-9F8B-FBB83E2F1E2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90FAB-8CBA-42E8-BBF7-4EA70DED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8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ঘোষণার পূর্বে ছবিগুলো দেখিয়ে প্রশ্নোত্তর এর মাধ্যমে শিক্ষার্থীদের কাছ থেকে আজকের পাঠের বিষয়টি বের করা হবে। শিক্ষক নিজের পছন্দ অনুযায়ী পাঠসংশ্লিষ্ট অন্য উপায়েও পাঠ ঘোষণা করতে পারবেন।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91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পাঠ</a:t>
            </a:r>
            <a:r>
              <a:rPr lang="bn-BD" baseline="0" dirty="0"/>
              <a:t> ঘোষণার পর লেখকের নাম শিক্ষার্থীদের কাছ থেকে জানতে চাওয়া হবে তারপর ক্লিক করা হবে এবং  লেখকের নাম আসবে।</a:t>
            </a:r>
            <a:r>
              <a:rPr lang="en-US" sz="1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1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1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1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1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1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1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endParaRPr lang="en-US" sz="1200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9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শিক্ষকের</a:t>
            </a:r>
            <a:r>
              <a:rPr lang="bn-BD" baseline="0" dirty="0"/>
              <a:t> জন্য শিখনফল , শিক্ষার্থীদের নাও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44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59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15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34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78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30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1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7940-7C93-4B8D-860C-25CE3E9B1E2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457F-DE98-49C8-8B88-A91EBE8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5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7940-7C93-4B8D-860C-25CE3E9B1E2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457F-DE98-49C8-8B88-A91EBE8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5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7940-7C93-4B8D-860C-25CE3E9B1E2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457F-DE98-49C8-8B88-A91EBE8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4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7940-7C93-4B8D-860C-25CE3E9B1E2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457F-DE98-49C8-8B88-A91EBE8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9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7940-7C93-4B8D-860C-25CE3E9B1E2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457F-DE98-49C8-8B88-A91EBE8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0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7940-7C93-4B8D-860C-25CE3E9B1E2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457F-DE98-49C8-8B88-A91EBE8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7940-7C93-4B8D-860C-25CE3E9B1E2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457F-DE98-49C8-8B88-A91EBE8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7940-7C93-4B8D-860C-25CE3E9B1E2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457F-DE98-49C8-8B88-A91EBE8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1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7940-7C93-4B8D-860C-25CE3E9B1E2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457F-DE98-49C8-8B88-A91EBE8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0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7940-7C93-4B8D-860C-25CE3E9B1E2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457F-DE98-49C8-8B88-A91EBE8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0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7940-7C93-4B8D-860C-25CE3E9B1E2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457F-DE98-49C8-8B88-A91EBE8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7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97940-7C93-4B8D-860C-25CE3E9B1E27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F457F-DE98-49C8-8B88-A91EBE8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4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aif19_06@yahoo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53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599" y="1698244"/>
            <a:ext cx="1600200" cy="6615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নৃতত্ত্ব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5398" y="1750206"/>
            <a:ext cx="4443663" cy="1447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 উদ্ভব ও পরিচয় সম্পর্কে যে শাস্ত্রে আলোচনা করা হয়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96100" y="4824412"/>
            <a:ext cx="4953000" cy="13716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ব্যক্তি বা গোষ্ঠীর আত্মপরিচয় পাওয়া যায় এমন বৈশিষ্ট্য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1999" y="123800"/>
            <a:ext cx="1731283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শব্দার্থসমূহ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28900" y="5392268"/>
            <a:ext cx="16764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8976"/>
            <a:ext cx="2972932" cy="2229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4042401"/>
            <a:ext cx="1619250" cy="2433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938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1" y="346610"/>
            <a:ext cx="2475137" cy="621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105400"/>
            <a:ext cx="11544300" cy="11367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আজকের পাঠের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কোন কোন শব্দের সাথে ছবিগুলোর মিল রয়েছে তা খাতায় লেখ।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66" y="968502"/>
            <a:ext cx="2192433" cy="2923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72" y="1090864"/>
            <a:ext cx="3408798" cy="255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82" y="3036490"/>
            <a:ext cx="3687470" cy="2250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808067" y="455347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১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14971" y="60641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7350" y="2595064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৩</a:t>
            </a:r>
          </a:p>
        </p:txBody>
      </p:sp>
    </p:spTree>
    <p:extLst>
      <p:ext uri="{BB962C8B-B14F-4D97-AF65-F5344CB8AC3E}">
        <p14:creationId xmlns:p14="http://schemas.microsoft.com/office/powerpoint/2010/main" val="49524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156" y="0"/>
            <a:ext cx="4589843" cy="6933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16708" y="517762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8046" y="478705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2277" y="432173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বরগুনা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18008" y="2457216"/>
            <a:ext cx="112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7908" y="221642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5733" y="283516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1858" y="2250918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16308" y="2413714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6037" y="268011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50008" y="228682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4408" y="146356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31134" y="4054366"/>
            <a:ext cx="1399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পার্বত্যচট্টগ্রাম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152" y="967709"/>
            <a:ext cx="3979479" cy="2251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31111" y="3780356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কোন কোন জেলায় ক্ষুদ্র জাতিসত্তা বসবাস রয়েছে?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7818" y="324228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01" y="3780356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জাতিসত্তারা আমাদের থেকে কোন কোন বিষয়ে আলাদা?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1" y="3780356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জাতিসত্তার রয়েছে নিজস্ব ভাষা, সাহিত্য ও সংস্কৃতি।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35733" y="407431"/>
            <a:ext cx="287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প্রায় ৪৬টি ক্ষুদ্র জাতিসত্তা বসবাস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8400" y="6441384"/>
            <a:ext cx="113458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দিনাজপুর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48400" y="5897844"/>
            <a:ext cx="11345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48400" y="5354304"/>
            <a:ext cx="11345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4810764"/>
            <a:ext cx="11345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48400" y="4267224"/>
            <a:ext cx="11345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48400" y="3329541"/>
            <a:ext cx="11345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2834282"/>
            <a:ext cx="11345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পার্বত্যচট্টগ্রাম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248400" y="2278634"/>
            <a:ext cx="11345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248400" y="1722986"/>
            <a:ext cx="11345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48400" y="1167338"/>
            <a:ext cx="113458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বগুড়া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6248400" y="611690"/>
            <a:ext cx="11345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248400" y="56042"/>
            <a:ext cx="11345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বরগুনা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6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3" grpId="0"/>
      <p:bldP spid="24" grpId="0"/>
      <p:bldP spid="25" grpId="0"/>
      <p:bldP spid="2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2150" y="7875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বসবাসরত ক্ষুদ্র জাতিসত্তার উল্লেখযোগ্য কয়েকটির নাম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1781" y="2770821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24512"/>
            <a:ext cx="2453946" cy="1572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90" y="722975"/>
            <a:ext cx="1452333" cy="2089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389145" y="2863844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3576" y="2725492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50" y="1024512"/>
            <a:ext cx="2247901" cy="1486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69" y="3872580"/>
            <a:ext cx="2518882" cy="1482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8930169" y="5725801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1981" y="5648817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84" y="3500192"/>
            <a:ext cx="2764662" cy="2073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5262361" y="5615872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14" y="3465395"/>
            <a:ext cx="1390921" cy="2090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324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5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718300"/>
            <a:ext cx="27432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19625" y="3116937"/>
            <a:ext cx="90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30" y="944555"/>
            <a:ext cx="2949849" cy="1882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04950" y="277437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333501" y="6084519"/>
            <a:ext cx="723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কোচ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2525" y="290890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7544" y="5809454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হাজং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2525" y="6098210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ওরাঁও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15" y="1129216"/>
            <a:ext cx="2402870" cy="1601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61" y="1215808"/>
            <a:ext cx="2131971" cy="1372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473" y="4101976"/>
            <a:ext cx="2242264" cy="1496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39" y="3690082"/>
            <a:ext cx="2101170" cy="2353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8" y="4051220"/>
            <a:ext cx="2486822" cy="1831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962150" y="7875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বসবাসরত ক্ষুদ্র জাতিসত্তার উল্লেখযোগ্য কয়েকটির নাম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3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520862" y="611301"/>
            <a:ext cx="4137743" cy="5679848"/>
            <a:chOff x="4425032" y="611301"/>
            <a:chExt cx="4137743" cy="56798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32" y="611301"/>
              <a:ext cx="4103936" cy="567984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91625" y="4318743"/>
              <a:ext cx="942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রাঙামাটি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0" y="4800038"/>
              <a:ext cx="942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বান্দরবান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4668449">
              <a:off x="7504869" y="3678259"/>
              <a:ext cx="942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খাগড়াছড়ি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10522" y="6046948"/>
            <a:ext cx="629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বাংলাদেশের কোন কোন জেলায় বসবাস 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88" y="3689540"/>
            <a:ext cx="3005414" cy="2254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Freeform 17"/>
          <p:cNvSpPr/>
          <p:nvPr/>
        </p:nvSpPr>
        <p:spPr>
          <a:xfrm>
            <a:off x="10659992" y="3305136"/>
            <a:ext cx="948121" cy="2456023"/>
          </a:xfrm>
          <a:custGeom>
            <a:avLst/>
            <a:gdLst>
              <a:gd name="connsiteX0" fmla="*/ 0 w 762687"/>
              <a:gd name="connsiteY0" fmla="*/ 564529 h 2307480"/>
              <a:gd name="connsiteX1" fmla="*/ 38637 w 762687"/>
              <a:gd name="connsiteY1" fmla="*/ 628924 h 2307480"/>
              <a:gd name="connsiteX2" fmla="*/ 77273 w 762687"/>
              <a:gd name="connsiteY2" fmla="*/ 667560 h 2307480"/>
              <a:gd name="connsiteX3" fmla="*/ 115910 w 762687"/>
              <a:gd name="connsiteY3" fmla="*/ 1144079 h 2307480"/>
              <a:gd name="connsiteX4" fmla="*/ 154547 w 762687"/>
              <a:gd name="connsiteY4" fmla="*/ 1285746 h 2307480"/>
              <a:gd name="connsiteX5" fmla="*/ 180304 w 762687"/>
              <a:gd name="connsiteY5" fmla="*/ 1337262 h 2307480"/>
              <a:gd name="connsiteX6" fmla="*/ 231820 w 762687"/>
              <a:gd name="connsiteY6" fmla="*/ 1530445 h 2307480"/>
              <a:gd name="connsiteX7" fmla="*/ 270456 w 762687"/>
              <a:gd name="connsiteY7" fmla="*/ 1633476 h 2307480"/>
              <a:gd name="connsiteX8" fmla="*/ 296214 w 762687"/>
              <a:gd name="connsiteY8" fmla="*/ 1710749 h 2307480"/>
              <a:gd name="connsiteX9" fmla="*/ 309093 w 762687"/>
              <a:gd name="connsiteY9" fmla="*/ 1749386 h 2307480"/>
              <a:gd name="connsiteX10" fmla="*/ 334851 w 762687"/>
              <a:gd name="connsiteY10" fmla="*/ 1788022 h 2307480"/>
              <a:gd name="connsiteX11" fmla="*/ 347730 w 762687"/>
              <a:gd name="connsiteY11" fmla="*/ 1826659 h 2307480"/>
              <a:gd name="connsiteX12" fmla="*/ 373487 w 762687"/>
              <a:gd name="connsiteY12" fmla="*/ 1891053 h 2307480"/>
              <a:gd name="connsiteX13" fmla="*/ 412124 w 762687"/>
              <a:gd name="connsiteY13" fmla="*/ 2019842 h 2307480"/>
              <a:gd name="connsiteX14" fmla="*/ 450761 w 762687"/>
              <a:gd name="connsiteY14" fmla="*/ 2045600 h 2307480"/>
              <a:gd name="connsiteX15" fmla="*/ 463640 w 762687"/>
              <a:gd name="connsiteY15" fmla="*/ 2097115 h 2307480"/>
              <a:gd name="connsiteX16" fmla="*/ 605307 w 762687"/>
              <a:gd name="connsiteY16" fmla="*/ 2148631 h 2307480"/>
              <a:gd name="connsiteX17" fmla="*/ 618186 w 762687"/>
              <a:gd name="connsiteY17" fmla="*/ 2187267 h 2307480"/>
              <a:gd name="connsiteX18" fmla="*/ 695459 w 762687"/>
              <a:gd name="connsiteY18" fmla="*/ 2251662 h 2307480"/>
              <a:gd name="connsiteX19" fmla="*/ 721217 w 762687"/>
              <a:gd name="connsiteY19" fmla="*/ 2290298 h 2307480"/>
              <a:gd name="connsiteX20" fmla="*/ 759854 w 762687"/>
              <a:gd name="connsiteY20" fmla="*/ 2303177 h 2307480"/>
              <a:gd name="connsiteX21" fmla="*/ 746975 w 762687"/>
              <a:gd name="connsiteY21" fmla="*/ 2238783 h 2307480"/>
              <a:gd name="connsiteX22" fmla="*/ 759854 w 762687"/>
              <a:gd name="connsiteY22" fmla="*/ 1852417 h 2307480"/>
              <a:gd name="connsiteX23" fmla="*/ 746975 w 762687"/>
              <a:gd name="connsiteY23" fmla="*/ 1504687 h 2307480"/>
              <a:gd name="connsiteX24" fmla="*/ 695459 w 762687"/>
              <a:gd name="connsiteY24" fmla="*/ 1427414 h 2307480"/>
              <a:gd name="connsiteX25" fmla="*/ 669702 w 762687"/>
              <a:gd name="connsiteY25" fmla="*/ 1118321 h 2307480"/>
              <a:gd name="connsiteX26" fmla="*/ 656823 w 762687"/>
              <a:gd name="connsiteY26" fmla="*/ 1041048 h 2307480"/>
              <a:gd name="connsiteX27" fmla="*/ 643944 w 762687"/>
              <a:gd name="connsiteY27" fmla="*/ 1002411 h 2307480"/>
              <a:gd name="connsiteX28" fmla="*/ 631065 w 762687"/>
              <a:gd name="connsiteY28" fmla="*/ 925138 h 2307480"/>
              <a:gd name="connsiteX29" fmla="*/ 605307 w 762687"/>
              <a:gd name="connsiteY29" fmla="*/ 847865 h 2307480"/>
              <a:gd name="connsiteX30" fmla="*/ 579549 w 762687"/>
              <a:gd name="connsiteY30" fmla="*/ 731955 h 2307480"/>
              <a:gd name="connsiteX31" fmla="*/ 540913 w 762687"/>
              <a:gd name="connsiteY31" fmla="*/ 706197 h 2307480"/>
              <a:gd name="connsiteX32" fmla="*/ 528034 w 762687"/>
              <a:gd name="connsiteY32" fmla="*/ 667560 h 2307480"/>
              <a:gd name="connsiteX33" fmla="*/ 502276 w 762687"/>
              <a:gd name="connsiteY33" fmla="*/ 384225 h 2307480"/>
              <a:gd name="connsiteX34" fmla="*/ 476518 w 762687"/>
              <a:gd name="connsiteY34" fmla="*/ 281194 h 2307480"/>
              <a:gd name="connsiteX35" fmla="*/ 450761 w 762687"/>
              <a:gd name="connsiteY35" fmla="*/ 242558 h 2307480"/>
              <a:gd name="connsiteX36" fmla="*/ 437882 w 762687"/>
              <a:gd name="connsiteY36" fmla="*/ 178163 h 2307480"/>
              <a:gd name="connsiteX37" fmla="*/ 412124 w 762687"/>
              <a:gd name="connsiteY37" fmla="*/ 10738 h 2307480"/>
              <a:gd name="connsiteX38" fmla="*/ 141668 w 762687"/>
              <a:gd name="connsiteY38" fmla="*/ 62253 h 2307480"/>
              <a:gd name="connsiteX39" fmla="*/ 128789 w 762687"/>
              <a:gd name="connsiteY39" fmla="*/ 100890 h 2307480"/>
              <a:gd name="connsiteX40" fmla="*/ 115910 w 762687"/>
              <a:gd name="connsiteY40" fmla="*/ 242558 h 2307480"/>
              <a:gd name="connsiteX41" fmla="*/ 51516 w 762687"/>
              <a:gd name="connsiteY41" fmla="*/ 319831 h 2307480"/>
              <a:gd name="connsiteX42" fmla="*/ 12879 w 762687"/>
              <a:gd name="connsiteY42" fmla="*/ 384225 h 2307480"/>
              <a:gd name="connsiteX43" fmla="*/ 25758 w 762687"/>
              <a:gd name="connsiteY43" fmla="*/ 564529 h 2307480"/>
              <a:gd name="connsiteX44" fmla="*/ 51516 w 762687"/>
              <a:gd name="connsiteY44" fmla="*/ 667560 h 2307480"/>
              <a:gd name="connsiteX45" fmla="*/ 38637 w 762687"/>
              <a:gd name="connsiteY45" fmla="*/ 628924 h 2307480"/>
              <a:gd name="connsiteX46" fmla="*/ 0 w 762687"/>
              <a:gd name="connsiteY46" fmla="*/ 564529 h 230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62687" h="2307480">
                <a:moveTo>
                  <a:pt x="0" y="564529"/>
                </a:moveTo>
                <a:cubicBezTo>
                  <a:pt x="0" y="564529"/>
                  <a:pt x="23618" y="608898"/>
                  <a:pt x="38637" y="628924"/>
                </a:cubicBezTo>
                <a:cubicBezTo>
                  <a:pt x="49565" y="643495"/>
                  <a:pt x="75315" y="649452"/>
                  <a:pt x="77273" y="667560"/>
                </a:cubicBezTo>
                <a:cubicBezTo>
                  <a:pt x="133189" y="1184787"/>
                  <a:pt x="4639" y="977172"/>
                  <a:pt x="115910" y="1144079"/>
                </a:cubicBezTo>
                <a:cubicBezTo>
                  <a:pt x="125332" y="1191188"/>
                  <a:pt x="132759" y="1242169"/>
                  <a:pt x="154547" y="1285746"/>
                </a:cubicBezTo>
                <a:lnTo>
                  <a:pt x="180304" y="1337262"/>
                </a:lnTo>
                <a:cubicBezTo>
                  <a:pt x="208607" y="1507076"/>
                  <a:pt x="177092" y="1448353"/>
                  <a:pt x="231820" y="1530445"/>
                </a:cubicBezTo>
                <a:cubicBezTo>
                  <a:pt x="262352" y="1683102"/>
                  <a:pt x="222221" y="1524946"/>
                  <a:pt x="270456" y="1633476"/>
                </a:cubicBezTo>
                <a:cubicBezTo>
                  <a:pt x="281483" y="1658287"/>
                  <a:pt x="287628" y="1684991"/>
                  <a:pt x="296214" y="1710749"/>
                </a:cubicBezTo>
                <a:cubicBezTo>
                  <a:pt x="300507" y="1723628"/>
                  <a:pt x="301562" y="1738090"/>
                  <a:pt x="309093" y="1749386"/>
                </a:cubicBezTo>
                <a:lnTo>
                  <a:pt x="334851" y="1788022"/>
                </a:lnTo>
                <a:cubicBezTo>
                  <a:pt x="339144" y="1800901"/>
                  <a:pt x="342963" y="1813948"/>
                  <a:pt x="347730" y="1826659"/>
                </a:cubicBezTo>
                <a:cubicBezTo>
                  <a:pt x="355847" y="1848305"/>
                  <a:pt x="366177" y="1869121"/>
                  <a:pt x="373487" y="1891053"/>
                </a:cubicBezTo>
                <a:cubicBezTo>
                  <a:pt x="380852" y="1913147"/>
                  <a:pt x="399328" y="2011311"/>
                  <a:pt x="412124" y="2019842"/>
                </a:cubicBezTo>
                <a:lnTo>
                  <a:pt x="450761" y="2045600"/>
                </a:lnTo>
                <a:cubicBezTo>
                  <a:pt x="455054" y="2062772"/>
                  <a:pt x="456668" y="2080846"/>
                  <a:pt x="463640" y="2097115"/>
                </a:cubicBezTo>
                <a:cubicBezTo>
                  <a:pt x="493216" y="2166126"/>
                  <a:pt x="518578" y="2138994"/>
                  <a:pt x="605307" y="2148631"/>
                </a:cubicBezTo>
                <a:cubicBezTo>
                  <a:pt x="609600" y="2161510"/>
                  <a:pt x="610656" y="2175972"/>
                  <a:pt x="618186" y="2187267"/>
                </a:cubicBezTo>
                <a:cubicBezTo>
                  <a:pt x="638019" y="2217015"/>
                  <a:pt x="666950" y="2232656"/>
                  <a:pt x="695459" y="2251662"/>
                </a:cubicBezTo>
                <a:cubicBezTo>
                  <a:pt x="704045" y="2264541"/>
                  <a:pt x="709130" y="2280629"/>
                  <a:pt x="721217" y="2290298"/>
                </a:cubicBezTo>
                <a:cubicBezTo>
                  <a:pt x="731818" y="2298779"/>
                  <a:pt x="753783" y="2315319"/>
                  <a:pt x="759854" y="2303177"/>
                </a:cubicBezTo>
                <a:cubicBezTo>
                  <a:pt x="769644" y="2283598"/>
                  <a:pt x="751268" y="2260248"/>
                  <a:pt x="746975" y="2238783"/>
                </a:cubicBezTo>
                <a:cubicBezTo>
                  <a:pt x="751268" y="2109994"/>
                  <a:pt x="759854" y="1981277"/>
                  <a:pt x="759854" y="1852417"/>
                </a:cubicBezTo>
                <a:cubicBezTo>
                  <a:pt x="759854" y="1736428"/>
                  <a:pt x="764351" y="1619368"/>
                  <a:pt x="746975" y="1504687"/>
                </a:cubicBezTo>
                <a:cubicBezTo>
                  <a:pt x="742337" y="1474079"/>
                  <a:pt x="695459" y="1427414"/>
                  <a:pt x="695459" y="1427414"/>
                </a:cubicBezTo>
                <a:cubicBezTo>
                  <a:pt x="683462" y="1223459"/>
                  <a:pt x="691812" y="1262039"/>
                  <a:pt x="669702" y="1118321"/>
                </a:cubicBezTo>
                <a:cubicBezTo>
                  <a:pt x="665731" y="1092512"/>
                  <a:pt x="662488" y="1066539"/>
                  <a:pt x="656823" y="1041048"/>
                </a:cubicBezTo>
                <a:cubicBezTo>
                  <a:pt x="653878" y="1027796"/>
                  <a:pt x="646889" y="1015663"/>
                  <a:pt x="643944" y="1002411"/>
                </a:cubicBezTo>
                <a:cubicBezTo>
                  <a:pt x="638279" y="976920"/>
                  <a:pt x="637398" y="950471"/>
                  <a:pt x="631065" y="925138"/>
                </a:cubicBezTo>
                <a:cubicBezTo>
                  <a:pt x="624480" y="898798"/>
                  <a:pt x="610632" y="874489"/>
                  <a:pt x="605307" y="847865"/>
                </a:cubicBezTo>
                <a:cubicBezTo>
                  <a:pt x="605023" y="846446"/>
                  <a:pt x="584746" y="739751"/>
                  <a:pt x="579549" y="731955"/>
                </a:cubicBezTo>
                <a:cubicBezTo>
                  <a:pt x="570963" y="719076"/>
                  <a:pt x="553792" y="714783"/>
                  <a:pt x="540913" y="706197"/>
                </a:cubicBezTo>
                <a:cubicBezTo>
                  <a:pt x="536620" y="693318"/>
                  <a:pt x="530266" y="680951"/>
                  <a:pt x="528034" y="667560"/>
                </a:cubicBezTo>
                <a:cubicBezTo>
                  <a:pt x="500062" y="499731"/>
                  <a:pt x="530968" y="585067"/>
                  <a:pt x="502276" y="384225"/>
                </a:cubicBezTo>
                <a:cubicBezTo>
                  <a:pt x="497270" y="349180"/>
                  <a:pt x="496155" y="310649"/>
                  <a:pt x="476518" y="281194"/>
                </a:cubicBezTo>
                <a:lnTo>
                  <a:pt x="450761" y="242558"/>
                </a:lnTo>
                <a:cubicBezTo>
                  <a:pt x="446468" y="221093"/>
                  <a:pt x="440775" y="199861"/>
                  <a:pt x="437882" y="178163"/>
                </a:cubicBezTo>
                <a:cubicBezTo>
                  <a:pt x="415747" y="12151"/>
                  <a:pt x="441134" y="97767"/>
                  <a:pt x="412124" y="10738"/>
                </a:cubicBezTo>
                <a:cubicBezTo>
                  <a:pt x="248254" y="19363"/>
                  <a:pt x="194486" y="-43384"/>
                  <a:pt x="141668" y="62253"/>
                </a:cubicBezTo>
                <a:cubicBezTo>
                  <a:pt x="135597" y="74395"/>
                  <a:pt x="133082" y="88011"/>
                  <a:pt x="128789" y="100890"/>
                </a:cubicBezTo>
                <a:cubicBezTo>
                  <a:pt x="124496" y="148113"/>
                  <a:pt x="125845" y="196193"/>
                  <a:pt x="115910" y="242558"/>
                </a:cubicBezTo>
                <a:cubicBezTo>
                  <a:pt x="109904" y="270585"/>
                  <a:pt x="65966" y="300564"/>
                  <a:pt x="51516" y="319831"/>
                </a:cubicBezTo>
                <a:cubicBezTo>
                  <a:pt x="36497" y="339857"/>
                  <a:pt x="25758" y="362760"/>
                  <a:pt x="12879" y="384225"/>
                </a:cubicBezTo>
                <a:cubicBezTo>
                  <a:pt x="17172" y="444326"/>
                  <a:pt x="18718" y="504687"/>
                  <a:pt x="25758" y="564529"/>
                </a:cubicBezTo>
                <a:cubicBezTo>
                  <a:pt x="35921" y="650910"/>
                  <a:pt x="51516" y="546354"/>
                  <a:pt x="51516" y="667560"/>
                </a:cubicBezTo>
                <a:cubicBezTo>
                  <a:pt x="51516" y="681135"/>
                  <a:pt x="44708" y="641066"/>
                  <a:pt x="38637" y="628924"/>
                </a:cubicBezTo>
                <a:cubicBezTo>
                  <a:pt x="10498" y="572646"/>
                  <a:pt x="0" y="564529"/>
                  <a:pt x="0" y="56452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40035" y="58013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কোন ভাষা গোষ্ঠীর অন্তর্ভুক্ত?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5581" y="3352027"/>
            <a:ext cx="322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আর্য ভাষা গোষ্ঠীর অন্তর্ভূক্ত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258" y="3979609"/>
            <a:ext cx="306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r="24918"/>
          <a:stretch/>
        </p:blipFill>
        <p:spPr>
          <a:xfrm>
            <a:off x="2622036" y="1058130"/>
            <a:ext cx="2584476" cy="2247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2507709" y="626792"/>
            <a:ext cx="322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পিতা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40644" y="5821553"/>
            <a:ext cx="385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গ্রাম প্রধানকে কি বলা 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53835" y="333360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গ্রাম প্রধানকে কারবারি বলা হয়।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01" y="1198125"/>
            <a:ext cx="3267692" cy="1829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25280" y="4369315"/>
            <a:ext cx="395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সমাজ প্রধান 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34785" y="415139"/>
            <a:ext cx="431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সমাজ প্রধানকে রাজা বলা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2" grpId="0"/>
      <p:bldP spid="23" grpId="0"/>
      <p:bldP spid="16" grpId="0"/>
      <p:bldP spid="19" grpId="0"/>
      <p:bldP spid="20" grpId="0"/>
      <p:bldP spid="21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7766" y="441434"/>
            <a:ext cx="26356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বাড়ীর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কাজ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1689" y="3011490"/>
            <a:ext cx="9428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উপজাতির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সমাজ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01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69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8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0" y="2971800"/>
            <a:ext cx="8229600" cy="323981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48640" indent="-411480" algn="ctr"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BTT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Course</a:t>
            </a:r>
          </a:p>
          <a:p>
            <a:pPr marL="548640" indent="-411480" algn="ctr"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Id: 352, Batch: 12</a:t>
            </a:r>
          </a:p>
          <a:p>
            <a:pPr marL="548640" indent="-411480" algn="ctr"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marL="548640" indent="-411480" algn="ctr"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bn-BD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কোলাপাড়া উচ্চ বিদ্যালয়</a:t>
            </a:r>
          </a:p>
          <a:p>
            <a:pPr marL="548640" indent="-411480" algn="ctr"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bn-BD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পোষ্টঃ কোলাপাড়া , উপজেলাঃ শ্রীনগর</a:t>
            </a:r>
          </a:p>
          <a:p>
            <a:pPr marL="548640" indent="-411480" algn="ctr"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bn-BD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জেলাঃ মুন্সীগঞ্জ</a:t>
            </a:r>
          </a:p>
          <a:p>
            <a:pPr marL="548640" indent="-411480" algn="ctr"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bn-BD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০১৭১৭২৮২৫৫১</a:t>
            </a:r>
          </a:p>
          <a:p>
            <a:pPr marL="548640" indent="-411480" algn="ctr"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b="1" dirty="0">
                <a:ln w="11430"/>
                <a:solidFill>
                  <a:srgbClr val="146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  </a:t>
            </a:r>
            <a:r>
              <a:rPr lang="en-US" sz="2400" b="1" dirty="0">
                <a:ln w="11430"/>
                <a:solidFill>
                  <a:srgbClr val="146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Saif19_06@yahoo.com</a:t>
            </a:r>
            <a:endParaRPr lang="en-US" sz="2400" b="1" dirty="0">
              <a:ln w="11430"/>
              <a:solidFill>
                <a:srgbClr val="146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48640" indent="-411480" algn="ctr"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b="1" dirty="0">
                <a:ln w="11430"/>
                <a:solidFill>
                  <a:srgbClr val="146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       </a:t>
            </a:r>
            <a:r>
              <a:rPr lang="en-US" sz="2400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Sword19.06@gmail.com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1752600"/>
            <a:ext cx="9144000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54864" algn="ctr">
              <a:defRPr/>
            </a:pPr>
            <a:r>
              <a:rPr sz="80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 সাইফুদ্দিন</a:t>
            </a:r>
            <a:endParaRPr sz="80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905000" y="381000"/>
            <a:ext cx="8229600" cy="114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endParaRPr lang="bn-BD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295400" y="533400"/>
            <a:ext cx="9144000" cy="114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8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9774" y="609601"/>
            <a:ext cx="5155579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057402"/>
            <a:ext cx="762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6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৭ম</a:t>
            </a:r>
            <a:endParaRPr lang="en-US" sz="66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সপ্তবর্ণা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গদ্য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১০</a:t>
            </a:r>
          </a:p>
        </p:txBody>
      </p:sp>
    </p:spTree>
    <p:extLst>
      <p:ext uri="{BB962C8B-B14F-4D97-AF65-F5344CB8AC3E}">
        <p14:creationId xmlns:p14="http://schemas.microsoft.com/office/powerpoint/2010/main" val="66589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32233" y="441437"/>
            <a:ext cx="8163574" cy="5758341"/>
            <a:chOff x="1248439" y="0"/>
            <a:chExt cx="9929313" cy="6813717"/>
          </a:xfrm>
        </p:grpSpPr>
        <p:sp>
          <p:nvSpPr>
            <p:cNvPr id="18" name="TextBox 17"/>
            <p:cNvSpPr txBox="1"/>
            <p:nvPr/>
          </p:nvSpPr>
          <p:spPr>
            <a:xfrm>
              <a:off x="1560786" y="6194602"/>
              <a:ext cx="9616966" cy="619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439" y="0"/>
              <a:ext cx="4488534" cy="29923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439" y="2992356"/>
              <a:ext cx="4488534" cy="32292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973" y="2996914"/>
              <a:ext cx="4833418" cy="32200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973" y="0"/>
              <a:ext cx="4833418" cy="29923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11" name="Rectangle 10"/>
          <p:cNvSpPr/>
          <p:nvPr/>
        </p:nvSpPr>
        <p:spPr>
          <a:xfrm>
            <a:off x="2932387" y="6120948"/>
            <a:ext cx="4738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মানুষগুলো বাংলাদেশে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58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71787" y="5971629"/>
            <a:ext cx="331041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BD" sz="4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4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4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4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শেরাম</a:t>
            </a:r>
            <a:endParaRPr lang="en-US" sz="44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4903" y="5473708"/>
            <a:ext cx="52790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ক্ষুদ্র জাতিসত্তা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5797" r="-589" b="9565"/>
          <a:stretch/>
        </p:blipFill>
        <p:spPr>
          <a:xfrm>
            <a:off x="1329805" y="178905"/>
            <a:ext cx="8652395" cy="510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1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00217" y="401742"/>
            <a:ext cx="2710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818322" y="2431919"/>
            <a:ext cx="105354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 algn="just">
              <a:defRPr/>
            </a:pP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উল্লেখ করতে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অনুচ্ছেদ গঠন কর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628650" indent="-628650" algn="just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ক্ষুদ্র জাতিসত্তা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628650" indent="-628650" algn="just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উপজ়াতির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সমাজ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পারবে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1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2067" y="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  প্রবন্ধের লেখক 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149" y="1494405"/>
            <a:ext cx="394088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 খ্রিষ্টাব্দে জন্মগ্রহণ করেন?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035" y="1494404"/>
            <a:ext cx="21171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খ্রিষ্টাব্দে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149" y="2259434"/>
            <a:ext cx="351845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কোথায় জন্মগ্রহণ করেন?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1" y="2266292"/>
            <a:ext cx="26209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 জেলায়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224" y="3031159"/>
            <a:ext cx="343430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কোথায় চাকুরি করতেন?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1" y="3016788"/>
            <a:ext cx="43118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ব্যাংকে চাকুরি করতেন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683" y="3817043"/>
            <a:ext cx="497964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 সাহিত্য সংকলনের সম্পাদক ছিলেন?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5324" y="3817042"/>
            <a:ext cx="61951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 সাহিত্য সংকলন মৈরা’র প্রধান সম্পাদক ছিলেন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5639" y="469943"/>
            <a:ext cx="3683855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4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4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শেরাম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44833" y="-25708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লেখক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551585617"/>
              </p:ext>
            </p:extLst>
          </p:nvPr>
        </p:nvGraphicFramePr>
        <p:xfrm>
          <a:off x="-316688" y="4340262"/>
          <a:ext cx="12260469" cy="257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186" y="271284"/>
            <a:ext cx="2811780" cy="2811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39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2F8E0729-EA92-47FC-AEC3-931D65364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graphicEl>
                                              <a:dgm id="{2F8E0729-EA92-47FC-AEC3-931D65364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22A24CBA-F7E1-479D-A3FC-99B4BAD9B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>
                                            <p:graphicEl>
                                              <a:dgm id="{22A24CBA-F7E1-479D-A3FC-99B4BAD9B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C9897CBE-A61C-4FA6-92D0-40FBC5BB9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>
                                            <p:graphicEl>
                                              <a:dgm id="{C9897CBE-A61C-4FA6-92D0-40FBC5BB9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03EDC127-CAAF-4CFB-99E3-E7211E99C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>
                                            <p:graphicEl>
                                              <a:dgm id="{03EDC127-CAAF-4CFB-99E3-E7211E99C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B063083F-6CCA-402B-9476-B582B86F6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>
                                            <p:graphicEl>
                                              <a:dgm id="{B063083F-6CCA-402B-9476-B582B86F6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67EFBF3B-2590-44F0-853A-7A4AF199E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>
                                            <p:graphicEl>
                                              <a:dgm id="{67EFBF3B-2590-44F0-853A-7A4AF199E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D9477058-6B2E-4B63-925E-4A6459C62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graphicEl>
                                              <a:dgm id="{D9477058-6B2E-4B63-925E-4A6459C62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CE4569D0-BDE8-4F85-82F0-28372A883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>
                                            <p:graphicEl>
                                              <a:dgm id="{CE4569D0-BDE8-4F85-82F0-28372A883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1635400C-5828-4011-89D9-5E530A47A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>
                                            <p:graphicEl>
                                              <a:dgm id="{1635400C-5828-4011-89D9-5E530A47A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0" grpId="0" animBg="1"/>
      <p:bldP spid="31" grpId="0"/>
      <p:bldGraphic spid="3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35"/>
          <a:stretch/>
        </p:blipFill>
        <p:spPr>
          <a:xfrm>
            <a:off x="2987250" y="246946"/>
            <a:ext cx="7727134" cy="610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68371" y="4622306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/>
              <a:pPr/>
              <a:t>9</a:t>
            </a:fld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/>
              <a:pPr/>
              <a:t>9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63218" y="1709530"/>
            <a:ext cx="1905000" cy="66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32374" y="1368289"/>
            <a:ext cx="4876800" cy="179567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অতীতের প্রথা, রীতি-নীতি এখনও প্রচলিত আছে এমন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15200" y="3969506"/>
            <a:ext cx="4711148" cy="220269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জাতি বিশেষের ঐতিহ্যগত আচার -অনুষ্ঠান যার মধ্যে  বর্তমান নাগরিক রুচির প্রভাব পড়ে নি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02937" y="143232"/>
            <a:ext cx="23622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শব্দার্থসমূহ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lide Number Placeholder 8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/>
              <a:pPr/>
              <a:t>9</a:t>
            </a:fld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63218" y="4609837"/>
            <a:ext cx="19050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লৌকিক আচার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28" y="874646"/>
            <a:ext cx="4174434" cy="27829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38" y="3875362"/>
            <a:ext cx="3913414" cy="2296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235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626</Words>
  <Application>Microsoft Office PowerPoint</Application>
  <PresentationFormat>Widescreen</PresentationFormat>
  <Paragraphs>147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 মোঃ সাইফুদ্দিন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Sword</dc:creator>
  <cp:lastModifiedBy>Kolapara High School</cp:lastModifiedBy>
  <cp:revision>101</cp:revision>
  <dcterms:created xsi:type="dcterms:W3CDTF">2019-04-21T03:07:55Z</dcterms:created>
  <dcterms:modified xsi:type="dcterms:W3CDTF">2021-01-10T11:23:04Z</dcterms:modified>
</cp:coreProperties>
</file>